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722" r:id="rId6"/>
    <p:sldMasterId id="2147483728" r:id="rId7"/>
    <p:sldMasterId id="2147483703" r:id="rId8"/>
    <p:sldMasterId id="2147483731" r:id="rId9"/>
    <p:sldMasterId id="2147483709" r:id="rId10"/>
    <p:sldMasterId id="2147483700" r:id="rId11"/>
    <p:sldMasterId id="2147483695" r:id="rId12"/>
    <p:sldMasterId id="2147483706" r:id="rId13"/>
    <p:sldMasterId id="2147483725" r:id="rId14"/>
    <p:sldMasterId id="2147483760" r:id="rId15"/>
    <p:sldMasterId id="2147483768" r:id="rId16"/>
  </p:sldMasterIdLst>
  <p:notesMasterIdLst>
    <p:notesMasterId r:id="rId58"/>
  </p:notesMasterIdLst>
  <p:handoutMasterIdLst>
    <p:handoutMasterId r:id="rId59"/>
  </p:handoutMasterIdLst>
  <p:sldIdLst>
    <p:sldId id="2076138416" r:id="rId17"/>
    <p:sldId id="2076138262" r:id="rId18"/>
    <p:sldId id="2076138271" r:id="rId19"/>
    <p:sldId id="2076138272" r:id="rId20"/>
    <p:sldId id="2076138399" r:id="rId21"/>
    <p:sldId id="2076138274" r:id="rId22"/>
    <p:sldId id="2076138275" r:id="rId23"/>
    <p:sldId id="2076138276" r:id="rId24"/>
    <p:sldId id="2076138278" r:id="rId25"/>
    <p:sldId id="2076138398" r:id="rId26"/>
    <p:sldId id="2076138279" r:id="rId27"/>
    <p:sldId id="2076138283" r:id="rId28"/>
    <p:sldId id="2076138414" r:id="rId29"/>
    <p:sldId id="2076138400" r:id="rId30"/>
    <p:sldId id="2076138412" r:id="rId31"/>
    <p:sldId id="2076138415" r:id="rId32"/>
    <p:sldId id="1154" r:id="rId33"/>
    <p:sldId id="2076138393" r:id="rId34"/>
    <p:sldId id="2076138394" r:id="rId35"/>
    <p:sldId id="1156" r:id="rId36"/>
    <p:sldId id="2076138401" r:id="rId37"/>
    <p:sldId id="7918" r:id="rId38"/>
    <p:sldId id="2076138395" r:id="rId39"/>
    <p:sldId id="5555" r:id="rId40"/>
    <p:sldId id="7714" r:id="rId41"/>
    <p:sldId id="2076138397" r:id="rId42"/>
    <p:sldId id="2076138396" r:id="rId43"/>
    <p:sldId id="2076138402" r:id="rId44"/>
    <p:sldId id="5557" r:id="rId45"/>
    <p:sldId id="2076138404" r:id="rId46"/>
    <p:sldId id="2076138403" r:id="rId47"/>
    <p:sldId id="2076138411" r:id="rId48"/>
    <p:sldId id="5559" r:id="rId49"/>
    <p:sldId id="5560" r:id="rId50"/>
    <p:sldId id="5561" r:id="rId51"/>
    <p:sldId id="2076138367" r:id="rId52"/>
    <p:sldId id="2076138408" r:id="rId53"/>
    <p:sldId id="2076138407" r:id="rId54"/>
    <p:sldId id="2076138406" r:id="rId55"/>
    <p:sldId id="2076138409" r:id="rId56"/>
    <p:sldId id="2076138410" r:id="rId5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A6BDAC9-1D20-46AE-B9B9-4F29CC11BEC2}">
          <p14:sldIdLst>
            <p14:sldId id="2076138416"/>
            <p14:sldId id="2076138262"/>
            <p14:sldId id="2076138271"/>
            <p14:sldId id="2076138272"/>
            <p14:sldId id="2076138399"/>
            <p14:sldId id="2076138274"/>
          </p14:sldIdLst>
        </p14:section>
        <p14:section name="EKSEMPLER UTFORDRINGSBILDE" id="{FA956EB9-90F0-D546-A457-765FE0EFA54B}">
          <p14:sldIdLst>
            <p14:sldId id="2076138275"/>
            <p14:sldId id="2076138276"/>
            <p14:sldId id="2076138278"/>
            <p14:sldId id="2076138398"/>
            <p14:sldId id="2076138279"/>
            <p14:sldId id="2076138283"/>
            <p14:sldId id="2076138414"/>
            <p14:sldId id="2076138400"/>
          </p14:sldIdLst>
        </p14:section>
        <p14:section name="EKSEMPLER VISJON OG MÅL" id="{E90159B4-A1AD-944D-8B9C-8A1F205E3637}">
          <p14:sldIdLst>
            <p14:sldId id="2076138412"/>
            <p14:sldId id="2076138415"/>
            <p14:sldId id="1154"/>
            <p14:sldId id="2076138393"/>
            <p14:sldId id="2076138394"/>
            <p14:sldId id="1156"/>
            <p14:sldId id="2076138401"/>
            <p14:sldId id="7918"/>
          </p14:sldIdLst>
        </p14:section>
        <p14:section name="Interessenter" id="{3B3788FB-3B19-4720-A7F7-6AE84313F52D}">
          <p14:sldIdLst>
            <p14:sldId id="2076138395"/>
            <p14:sldId id="5555"/>
            <p14:sldId id="7714"/>
            <p14:sldId id="2076138397"/>
            <p14:sldId id="2076138396"/>
            <p14:sldId id="2076138402"/>
            <p14:sldId id="5557"/>
            <p14:sldId id="2076138404"/>
            <p14:sldId id="2076138403"/>
          </p14:sldIdLst>
        </p14:section>
        <p14:section name="Praktiske forhold" id="{F45CF61F-080D-4237-9DC4-9ED4BA27E391}">
          <p14:sldIdLst>
            <p14:sldId id="2076138411"/>
            <p14:sldId id="5559"/>
            <p14:sldId id="5560"/>
            <p14:sldId id="5561"/>
            <p14:sldId id="2076138367"/>
          </p14:sldIdLst>
        </p14:section>
        <p14:section name="Ilustrasjoner og bilder" id="{AB0C7F79-26CF-C944-A6A3-070BB3CD44A1}">
          <p14:sldIdLst>
            <p14:sldId id="2076138408"/>
            <p14:sldId id="2076138407"/>
            <p14:sldId id="2076138406"/>
            <p14:sldId id="2076138409"/>
            <p14:sldId id="20761384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Kleiven" initials="LK" lastIdx="1" clrIdx="0">
    <p:extLst>
      <p:ext uri="{19B8F6BF-5375-455C-9EA6-DF929625EA0E}">
        <p15:presenceInfo xmlns:p15="http://schemas.microsoft.com/office/powerpoint/2012/main" userId="S::Laura.Kleiven@paconsulting.com::2328b5d4-b6c0-4495-b810-1943dced17e9" providerId="AD"/>
      </p:ext>
    </p:extLst>
  </p:cmAuthor>
  <p:cmAuthor id="2" name="Per Lier" initials="PL" lastIdx="1" clrIdx="1">
    <p:extLst>
      <p:ext uri="{19B8F6BF-5375-455C-9EA6-DF929625EA0E}">
        <p15:presenceInfo xmlns:p15="http://schemas.microsoft.com/office/powerpoint/2012/main" userId="S::per.lier@paconsulting.com::dbd9f457-59ea-4bdf-9886-999d97987d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7D"/>
    <a:srgbClr val="6ED3CE"/>
    <a:srgbClr val="3CB2AC"/>
    <a:srgbClr val="040439"/>
    <a:srgbClr val="33334F"/>
    <a:srgbClr val="20207A"/>
    <a:srgbClr val="567391"/>
    <a:srgbClr val="6F6F7E"/>
    <a:srgbClr val="898996"/>
    <a:srgbClr val="006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264EE-E6C1-4A1A-8114-F4FE328E1185}" v="166" dt="2022-08-25T10:01:57.644"/>
    <p1510:client id="{C2FF4534-C519-43FD-B2C5-D84233860A20}" v="6" dt="2022-07-07T10:31:00.485"/>
    <p1510:client id="{D1A4D2D8-B3EA-0BA8-49F9-7AAF033555DE}" v="45" dt="2022-08-28T18:07:35.97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75986" autoAdjust="0"/>
  </p:normalViewPr>
  <p:slideViewPr>
    <p:cSldViewPr snapToGrid="0">
      <p:cViewPr varScale="1">
        <p:scale>
          <a:sx n="79" d="100"/>
          <a:sy n="79" d="100"/>
        </p:scale>
        <p:origin x="1860" y="9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3.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handoutMaster" Target="handoutMasters/handout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50899-3D14-4A38-B0C5-4D2CF77B5B8A}" type="datetimeFigureOut">
              <a:rPr lang="nb-NO" smtClean="0"/>
              <a:t>28.08.2022</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35F46-3402-4F9A-A575-76C8BB429A56}" type="slidenum">
              <a:rPr lang="nb-NO" smtClean="0"/>
              <a:t>‹#›</a:t>
            </a:fld>
            <a:endParaRPr lang="nb-NO"/>
          </a:p>
        </p:txBody>
      </p:sp>
    </p:spTree>
    <p:extLst>
      <p:ext uri="{BB962C8B-B14F-4D97-AF65-F5344CB8AC3E}">
        <p14:creationId xmlns:p14="http://schemas.microsoft.com/office/powerpoint/2010/main" val="277481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99BC-7AB1-4A47-B6CE-7BD3AA0F0B75}" type="datetimeFigureOut">
              <a:rPr lang="en-NO" smtClean="0"/>
              <a:t>08/28/2022</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C001C-C9A9-8541-8CD7-D2444895E3D3}" type="slidenum">
              <a:rPr lang="en-NO" smtClean="0"/>
              <a:t>‹#›</a:t>
            </a:fld>
            <a:endParaRPr lang="en-NO"/>
          </a:p>
        </p:txBody>
      </p:sp>
    </p:spTree>
    <p:extLst>
      <p:ext uri="{BB962C8B-B14F-4D97-AF65-F5344CB8AC3E}">
        <p14:creationId xmlns:p14="http://schemas.microsoft.com/office/powerpoint/2010/main" val="19415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4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vil vi oppnå?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visjon</a:t>
            </a:r>
            <a:r>
              <a:rPr lang="en-US" sz="1200" b="0" i="0" kern="1200" dirty="0">
                <a:solidFill>
                  <a:schemeClr val="tx1"/>
                </a:solidFill>
                <a:effectLst/>
                <a:latin typeface="+mn-lt"/>
                <a:ea typeface="+mn-ea"/>
                <a:cs typeface="+mn-cs"/>
              </a:rPr>
              <a:t> er </a:t>
            </a:r>
            <a:r>
              <a:rPr lang="en-US" sz="1200" b="0" i="0" kern="1200" dirty="0" err="1">
                <a:solidFill>
                  <a:schemeClr val="tx1"/>
                </a:solidFill>
                <a:effectLst/>
                <a:latin typeface="+mn-lt"/>
                <a:ea typeface="+mn-ea"/>
                <a:cs typeface="+mn-cs"/>
              </a:rPr>
              <a:t>definert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bilde</a:t>
            </a:r>
            <a:r>
              <a:rPr lang="en-US" sz="1200" b="0" i="0" kern="1200" dirty="0">
                <a:solidFill>
                  <a:schemeClr val="tx1"/>
                </a:solidFill>
                <a:effectLst/>
                <a:latin typeface="+mn-lt"/>
                <a:ea typeface="+mn-ea"/>
                <a:cs typeface="+mn-cs"/>
              </a:rPr>
              <a:t> av den </a:t>
            </a:r>
            <a:r>
              <a:rPr lang="en-US" sz="1200" b="0" i="0" kern="1200" dirty="0" err="1">
                <a:solidFill>
                  <a:schemeClr val="tx1"/>
                </a:solidFill>
                <a:effectLst/>
                <a:latin typeface="+mn-lt"/>
                <a:ea typeface="+mn-ea"/>
                <a:cs typeface="+mn-cs"/>
              </a:rPr>
              <a:t>fremtiden</a:t>
            </a:r>
            <a:r>
              <a:rPr lang="en-US" sz="1200" b="0" i="0" kern="1200" dirty="0">
                <a:solidFill>
                  <a:schemeClr val="tx1"/>
                </a:solidFill>
                <a:effectLst/>
                <a:latin typeface="+mn-lt"/>
                <a:ea typeface="+mn-ea"/>
                <a:cs typeface="+mn-cs"/>
              </a:rPr>
              <a:t> vi </a:t>
            </a:r>
            <a:r>
              <a:rPr lang="en-US" sz="1200" b="0" i="0" kern="1200" dirty="0" err="1">
                <a:solidFill>
                  <a:schemeClr val="tx1"/>
                </a:solidFill>
                <a:effectLst/>
                <a:latin typeface="+mn-lt"/>
                <a:ea typeface="+mn-ea"/>
                <a:cs typeface="+mn-cs"/>
              </a:rPr>
              <a:t>ønsker</a:t>
            </a:r>
            <a:r>
              <a:rPr lang="en-US" sz="1200" b="0" i="0" kern="1200" dirty="0">
                <a:solidFill>
                  <a:schemeClr val="tx1"/>
                </a:solidFill>
                <a:effectLst/>
                <a:latin typeface="+mn-lt"/>
                <a:ea typeface="+mn-ea"/>
                <a:cs typeface="+mn-cs"/>
              </a:rPr>
              <a:t> å </a:t>
            </a:r>
            <a:r>
              <a:rPr lang="en-US" sz="1200" b="0" i="0" kern="1200" dirty="0" err="1">
                <a:solidFill>
                  <a:schemeClr val="tx1"/>
                </a:solidFill>
                <a:effectLst/>
                <a:latin typeface="+mn-lt"/>
                <a:ea typeface="+mn-ea"/>
                <a:cs typeface="+mn-cs"/>
              </a:rPr>
              <a:t>skape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Definisjonen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visjonserklæring</a:t>
            </a:r>
            <a:r>
              <a:rPr lang="en-US" sz="1200" b="0" i="0" kern="1200" dirty="0">
                <a:solidFill>
                  <a:schemeClr val="tx1"/>
                </a:solidFill>
                <a:effectLst/>
                <a:latin typeface="+mn-lt"/>
                <a:ea typeface="+mn-ea"/>
                <a:cs typeface="+mn-cs"/>
              </a:rPr>
              <a:t> er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formulering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gir</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inspirerende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mål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bilde</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fremtiden</a:t>
            </a:r>
            <a:r>
              <a:rPr lang="en-US" sz="1200" b="0" i="0" kern="1200" dirty="0">
                <a:solidFill>
                  <a:schemeClr val="tx1"/>
                </a:solidFill>
                <a:effectLst/>
                <a:latin typeface="+mn-lt"/>
                <a:ea typeface="+mn-ea"/>
                <a:cs typeface="+mn-cs"/>
              </a:rPr>
              <a:t>.</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97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rgbClr val="3A7EC0"/>
                </a:solidFill>
              </a:rPr>
              <a:t>Lag en inspirerende visjon eller ambisjon som sier kort hva dere vil oppnå. Hva er dere stolte av å ha fått til? Du kan begynne </a:t>
            </a:r>
            <a:r>
              <a:rPr lang="nb-NO" b="1" dirty="0" err="1">
                <a:solidFill>
                  <a:srgbClr val="3A7EC0"/>
                </a:solidFill>
              </a:rPr>
              <a:t>stningen</a:t>
            </a:r>
            <a:r>
              <a:rPr lang="nb-NO" b="1" dirty="0">
                <a:solidFill>
                  <a:srgbClr val="3A7EC0"/>
                </a:solidFill>
              </a:rPr>
              <a:t> med: «</a:t>
            </a:r>
            <a:r>
              <a:rPr lang="nb-NO" i="1" dirty="0"/>
              <a:t>Om xx år har ...</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2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solidFill>
                  <a:srgbClr val="3A7EC0"/>
                </a:solidFill>
              </a:rPr>
              <a:t>Hvordan ser verden ut ???. Hva er dere stolte av å ha fått til?</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43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spcAft>
                <a:spcPts val="800"/>
              </a:spcAft>
              <a:buClr>
                <a:schemeClr val="tx1"/>
              </a:buClr>
              <a:buFont typeface="Arial" panose="020B0604020202020204" pitchFamily="34" charset="0"/>
              <a:buChar char="•"/>
            </a:pPr>
            <a:r>
              <a:rPr lang="nb-NO" sz="1600" dirty="0"/>
              <a:t>Være </a:t>
            </a:r>
            <a:r>
              <a:rPr lang="nb-NO" sz="1600" b="1" dirty="0"/>
              <a:t>spesifikk </a:t>
            </a:r>
            <a:r>
              <a:rPr lang="nb-NO" sz="1600" dirty="0"/>
              <a:t>på hva man ønsker å oppnå</a:t>
            </a:r>
          </a:p>
          <a:p>
            <a:pPr marL="742950" lvl="2" indent="-285750">
              <a:spcAft>
                <a:spcPts val="800"/>
              </a:spcAft>
              <a:buClr>
                <a:schemeClr val="tx1"/>
              </a:buClr>
              <a:buFont typeface="Arial" panose="020B0604020202020204" pitchFamily="34" charset="0"/>
              <a:buChar char="•"/>
            </a:pPr>
            <a:r>
              <a:rPr lang="nb-NO" sz="1600" dirty="0"/>
              <a:t>Brukeropplevelse</a:t>
            </a:r>
          </a:p>
          <a:p>
            <a:pPr marL="742950" lvl="2" indent="-285750">
              <a:spcAft>
                <a:spcPts val="800"/>
              </a:spcAft>
              <a:buClr>
                <a:schemeClr val="tx1"/>
              </a:buClr>
              <a:buFont typeface="Arial" panose="020B0604020202020204" pitchFamily="34" charset="0"/>
              <a:buChar char="•"/>
            </a:pPr>
            <a:r>
              <a:rPr lang="nb-NO" sz="1600" dirty="0"/>
              <a:t>Andre effekter for brukeren </a:t>
            </a:r>
          </a:p>
          <a:p>
            <a:pPr marL="457200" lvl="2">
              <a:spcAft>
                <a:spcPts val="800"/>
              </a:spcAft>
              <a:buClr>
                <a:schemeClr val="tx1"/>
              </a:buClr>
            </a:pPr>
            <a:r>
              <a:rPr lang="nb-NO" sz="1600" dirty="0"/>
              <a:t>     (eksempelvis helseeffekt) </a:t>
            </a:r>
          </a:p>
          <a:p>
            <a:pPr marL="742950" lvl="2" indent="-285750">
              <a:spcAft>
                <a:spcPts val="800"/>
              </a:spcAft>
              <a:buClr>
                <a:schemeClr val="tx1"/>
              </a:buClr>
              <a:buFont typeface="Arial" panose="020B0604020202020204" pitchFamily="34" charset="0"/>
              <a:buChar char="•"/>
            </a:pPr>
            <a:r>
              <a:rPr lang="nb-NO" sz="1600" dirty="0"/>
              <a:t>Mer effektiv tjeneste</a:t>
            </a:r>
            <a:br>
              <a:rPr lang="nb-NO" sz="1600" dirty="0"/>
            </a:br>
            <a:endParaRPr lang="nb-NO" sz="1600" dirty="0"/>
          </a:p>
          <a:p>
            <a:pPr marL="285750" lvl="1" indent="-285750">
              <a:spcAft>
                <a:spcPts val="800"/>
              </a:spcAft>
              <a:buClr>
                <a:schemeClr val="tx1"/>
              </a:buClr>
              <a:buFont typeface="Arial" panose="020B0604020202020204" pitchFamily="34" charset="0"/>
              <a:buChar char="•"/>
            </a:pPr>
            <a:r>
              <a:rPr lang="nb-NO" sz="1600" dirty="0"/>
              <a:t>Mål for tjenesteinnovasjon bør være </a:t>
            </a:r>
            <a:r>
              <a:rPr lang="nb-NO" sz="1600" b="1" dirty="0"/>
              <a:t>målbare</a:t>
            </a:r>
            <a:r>
              <a:rPr lang="nb-NO" sz="1600" dirty="0"/>
              <a:t>. </a:t>
            </a:r>
          </a:p>
          <a:p>
            <a:pPr marL="285750" lvl="1" indent="-285750">
              <a:spcAft>
                <a:spcPts val="800"/>
              </a:spcAft>
              <a:buClr>
                <a:schemeClr val="tx1"/>
              </a:buClr>
              <a:buFont typeface="Arial" panose="020B0604020202020204" pitchFamily="34" charset="0"/>
              <a:buChar char="•"/>
            </a:pPr>
            <a:r>
              <a:rPr lang="nb-NO" sz="1600" dirty="0"/>
              <a:t>De fleste som er involvert i arbeidet, bør </a:t>
            </a:r>
            <a:r>
              <a:rPr lang="nb-NO" sz="1600" b="1" dirty="0"/>
              <a:t>akseptere </a:t>
            </a:r>
            <a:r>
              <a:rPr lang="nb-NO" sz="1600" dirty="0"/>
              <a:t>målene. </a:t>
            </a:r>
          </a:p>
          <a:p>
            <a:pPr marL="285750" lvl="1" indent="-285750">
              <a:spcAft>
                <a:spcPts val="800"/>
              </a:spcAft>
              <a:buClr>
                <a:schemeClr val="tx1"/>
              </a:buClr>
              <a:buFont typeface="Arial" panose="020B0604020202020204" pitchFamily="34" charset="0"/>
              <a:buChar char="•"/>
            </a:pPr>
            <a:r>
              <a:rPr lang="nb-NO" sz="1600" dirty="0"/>
              <a:t>Målene må også være </a:t>
            </a:r>
            <a:r>
              <a:rPr lang="nb-NO" sz="1600" b="1" dirty="0"/>
              <a:t>realiserbare</a:t>
            </a:r>
            <a:r>
              <a:rPr lang="nb-NO" sz="1600" dirty="0"/>
              <a:t>. </a:t>
            </a:r>
          </a:p>
          <a:p>
            <a:pPr marL="285750" lvl="1" indent="-285750">
              <a:spcAft>
                <a:spcPts val="800"/>
              </a:spcAft>
              <a:buClr>
                <a:schemeClr val="tx1"/>
              </a:buClr>
              <a:buFont typeface="Arial" panose="020B0604020202020204" pitchFamily="34" charset="0"/>
              <a:buChar char="•"/>
            </a:pPr>
            <a:r>
              <a:rPr lang="nb-NO" sz="1600" dirty="0"/>
              <a:t>Mål skal helst være </a:t>
            </a:r>
            <a:r>
              <a:rPr lang="nb-NO" sz="1600" b="1" dirty="0"/>
              <a:t>tidsbestemte</a:t>
            </a:r>
            <a:r>
              <a:rPr lang="nb-NO" sz="1600" dirty="0"/>
              <a:t>. Når kan de nås? </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59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solidFill>
                  <a:srgbClr val="3A7EC0"/>
                </a:solidFill>
              </a:rPr>
              <a:t>Lag en inspirerende visjon eller ambisjon som sier kort hva dere vil oppnå. Hva er dere stolte av å ha fått til?</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743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526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Grete</a:t>
            </a:r>
          </a:p>
          <a:p>
            <a:r>
              <a:rPr lang="nb-NO"/>
              <a:t>Etter hvert som dere blir bedre kjent med de reelle problemene, kan målene konkretiseres ytterligere. </a:t>
            </a:r>
            <a:endParaRPr lang="en-US"/>
          </a:p>
          <a:p>
            <a:endParaRPr lang="nb-NO">
              <a:cs typeface="Calibri" panose="020F0502020204030204"/>
            </a:endParaRPr>
          </a:p>
        </p:txBody>
      </p:sp>
      <p:sp>
        <p:nvSpPr>
          <p:cNvPr id="4" name="Slide Number Placeholder 3"/>
          <p:cNvSpPr>
            <a:spLocks noGrp="1"/>
          </p:cNvSpPr>
          <p:nvPr>
            <p:ph type="sldNum" sz="quarter" idx="5"/>
          </p:nvPr>
        </p:nvSpPr>
        <p:spPr/>
        <p:txBody>
          <a:bodyPr/>
          <a:lstStyle/>
          <a:p>
            <a:fld id="{CA5C001C-C9A9-8541-8CD7-D2444895E3D3}" type="slidenum">
              <a:rPr lang="en-NO" smtClean="0"/>
              <a:t>16</a:t>
            </a:fld>
            <a:endParaRPr lang="en-NO"/>
          </a:p>
        </p:txBody>
      </p:sp>
    </p:spTree>
    <p:extLst>
      <p:ext uri="{BB962C8B-B14F-4D97-AF65-F5344CB8AC3E}">
        <p14:creationId xmlns:p14="http://schemas.microsoft.com/office/powerpoint/2010/main" val="420432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Fyll ut mål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60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vil vi oppnå</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7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Vi </a:t>
            </a:r>
            <a:r>
              <a:rPr lang="en-US" sz="1200" b="0" i="0" kern="1200" dirty="0" err="1">
                <a:solidFill>
                  <a:schemeClr val="tx1"/>
                </a:solidFill>
                <a:effectLst/>
                <a:latin typeface="+mn-lt"/>
                <a:ea typeface="+mn-ea"/>
                <a:cs typeface="+mn-cs"/>
              </a:rPr>
              <a:t>definerer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gevinst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effekt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blir</a:t>
            </a:r>
            <a:r>
              <a:rPr lang="en-US" sz="1200" b="0" i="0" kern="1200" dirty="0">
                <a:solidFill>
                  <a:schemeClr val="tx1"/>
                </a:solidFill>
                <a:effectLst/>
                <a:latin typeface="+mn-lt"/>
                <a:ea typeface="+mn-ea"/>
                <a:cs typeface="+mn-cs"/>
              </a:rPr>
              <a:t> sett </a:t>
            </a:r>
            <a:r>
              <a:rPr lang="en-US" sz="1200" b="0" i="0" kern="1200" dirty="0" err="1">
                <a:solidFill>
                  <a:schemeClr val="tx1"/>
                </a:solidFill>
                <a:effectLst/>
                <a:latin typeface="+mn-lt"/>
                <a:ea typeface="+mn-ea"/>
                <a:cs typeface="+mn-cs"/>
              </a:rPr>
              <a:t>på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positiv</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minst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interessent</a:t>
            </a:r>
            <a:r>
              <a:rPr lang="en-US" sz="1200" b="0" i="0" kern="1200" dirty="0">
                <a:solidFill>
                  <a:schemeClr val="tx1"/>
                </a:solidFill>
                <a:effectLst/>
                <a:latin typeface="+mn-lt"/>
                <a:ea typeface="+mn-ea"/>
                <a:cs typeface="+mn-cs"/>
              </a:rPr>
              <a:t>.</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7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Utfordringsbilde – hvorfor gjør </a:t>
            </a:r>
            <a:r>
              <a:rPr lang="nb-NO" dirty="0">
                <a:solidFill>
                  <a:prstClr val="black"/>
                </a:solidFill>
                <a:latin typeface="Arial" panose="020B0604020202020204"/>
              </a:rPr>
              <a:t>dere </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dette, hva er problemet dere ønsker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lvl="0" indent="-285750">
              <a:buFont typeface="Arial" panose="020B0604020202020204" pitchFamily="34" charset="0"/>
              <a:buChar char="•"/>
            </a:pPr>
            <a:r>
              <a:rPr lang="nb-NO" dirty="0">
                <a:solidFill>
                  <a:prstClr val="black"/>
                </a:solidFill>
                <a:latin typeface="Arial" panose="020B0604020202020204"/>
              </a:rPr>
              <a:t>Hva vil dere oppnå – v</a:t>
            </a:r>
            <a:r>
              <a:rPr kumimoji="0" lang="nb-NO" sz="1200" b="0" i="0" u="none" strike="noStrike" kern="1200" cap="none" spc="0" normalizeH="0" baseline="0" noProof="0" dirty="0" err="1">
                <a:ln>
                  <a:noFill/>
                </a:ln>
                <a:solidFill>
                  <a:prstClr val="black"/>
                </a:solidFill>
                <a:effectLst/>
                <a:uLnTx/>
                <a:uFillTx/>
                <a:latin typeface="Arial" panose="020B0604020202020204"/>
                <a:ea typeface="+mn-ea"/>
                <a:cs typeface="+mn-cs"/>
              </a:rPr>
              <a:t>isjon</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(ambisjoner) for arbeidet</a:t>
            </a:r>
          </a:p>
          <a:p>
            <a:pPr lvl="0"/>
            <a:endPar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Hvem bør involveres, viktige interessenter og aktører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prstClr val="black"/>
                </a:solidFill>
                <a:latin typeface="Arial" panose="020B0604020202020204"/>
              </a:rPr>
              <a:t>Identifiser </a:t>
            </a: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gevinster og hvordan de kan måles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 Vise en overordnet plan for videre prosjekt med noen milepæler</a:t>
            </a:r>
            <a:b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Hvem skal jobbe med dette?</a:t>
            </a:r>
          </a:p>
          <a:p>
            <a:b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0" u="none" strike="noStrike" kern="1200" cap="none" spc="0" normalizeH="0" baseline="0" noProof="0" dirty="0">
                <a:ln>
                  <a:noFill/>
                </a:ln>
                <a:solidFill>
                  <a:prstClr val="black"/>
                </a:solidFill>
                <a:effectLst/>
                <a:uLnTx/>
                <a:uFillTx/>
                <a:latin typeface="Arial" panose="020B0604020202020204"/>
                <a:ea typeface="+mn-ea"/>
                <a:cs typeface="+mn-cs"/>
              </a:rPr>
              <a:t>Bruk presentasjonen i møter med ledelse og </a:t>
            </a:r>
            <a:r>
              <a:rPr lang="nb-NO" dirty="0">
                <a:solidFill>
                  <a:prstClr val="black"/>
                </a:solidFill>
              </a:rPr>
              <a:t>ansatte for å tydeliggjøre og forankre prosjektet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endParaRP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945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Vi </a:t>
            </a:r>
            <a:r>
              <a:rPr lang="en-US" sz="1200" b="0" i="0" kern="1200" dirty="0" err="1">
                <a:solidFill>
                  <a:schemeClr val="tx1"/>
                </a:solidFill>
                <a:effectLst/>
                <a:latin typeface="+mn-lt"/>
                <a:ea typeface="+mn-ea"/>
                <a:cs typeface="+mn-cs"/>
              </a:rPr>
              <a:t>definerer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gevinst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effekt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blir</a:t>
            </a:r>
            <a:r>
              <a:rPr lang="en-US" sz="1200" b="0" i="0" kern="1200" dirty="0">
                <a:solidFill>
                  <a:schemeClr val="tx1"/>
                </a:solidFill>
                <a:effectLst/>
                <a:latin typeface="+mn-lt"/>
                <a:ea typeface="+mn-ea"/>
                <a:cs typeface="+mn-cs"/>
              </a:rPr>
              <a:t> sett </a:t>
            </a:r>
            <a:r>
              <a:rPr lang="en-US" sz="1200" b="0" i="0" kern="1200" dirty="0" err="1">
                <a:solidFill>
                  <a:schemeClr val="tx1"/>
                </a:solidFill>
                <a:effectLst/>
                <a:latin typeface="+mn-lt"/>
                <a:ea typeface="+mn-ea"/>
                <a:cs typeface="+mn-cs"/>
              </a:rPr>
              <a:t>på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positiv</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minst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interessent</a:t>
            </a:r>
            <a:r>
              <a:rPr lang="en-US" sz="1200" b="0" i="0" kern="1200" dirty="0">
                <a:solidFill>
                  <a:schemeClr val="tx1"/>
                </a:solidFill>
                <a:effectLst/>
                <a:latin typeface="+mn-lt"/>
                <a:ea typeface="+mn-ea"/>
                <a:cs typeface="+mn-cs"/>
              </a:rPr>
              <a:t>.</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8B954-2888-4EEA-BC75-22288D66EB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448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A5C001C-C9A9-8541-8CD7-D2444895E3D3}" type="slidenum">
              <a:rPr lang="en-NO" smtClean="0"/>
              <a:t>21</a:t>
            </a:fld>
            <a:endParaRPr lang="en-NO"/>
          </a:p>
        </p:txBody>
      </p:sp>
    </p:spTree>
    <p:extLst>
      <p:ext uri="{BB962C8B-B14F-4D97-AF65-F5344CB8AC3E}">
        <p14:creationId xmlns:p14="http://schemas.microsoft.com/office/powerpoint/2010/main" val="1406923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vil vi oppnå</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613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Formål med grov interessentanalyse: få en oversikt over hvem som er prosjekteier, hvem prosjektet må svare til, hvordan det er organisert og hvem som potensielt kan påvirke det.  Du kan jobbe videre md dette arbeidet i forankringsverktøyet som du finner her: </a:t>
            </a:r>
            <a:r>
              <a:rPr lang="nb-NO" dirty="0" err="1"/>
              <a:t>https</a:t>
            </a:r>
            <a:r>
              <a:rPr lang="nb-NO" dirty="0"/>
              <a:t>://</a:t>
            </a:r>
            <a:r>
              <a:rPr lang="nb-NO" dirty="0" err="1"/>
              <a:t>www.ks.no</a:t>
            </a:r>
            <a:r>
              <a:rPr lang="nb-NO" dirty="0"/>
              <a:t>/</a:t>
            </a:r>
            <a:r>
              <a:rPr lang="nb-NO" dirty="0" err="1"/>
              <a:t>fagomrader</a:t>
            </a:r>
            <a:r>
              <a:rPr lang="nb-NO" dirty="0"/>
              <a:t>/innovasjon/innovasjonsledelse/veikart-for-tjenesteinnovasjon/alle-</a:t>
            </a:r>
            <a:r>
              <a:rPr lang="nb-NO" dirty="0" err="1"/>
              <a:t>verktoy</a:t>
            </a:r>
            <a:r>
              <a:rPr lang="nb-NO" dirty="0"/>
              <a:t>/</a:t>
            </a:r>
            <a:r>
              <a:rPr lang="nb-NO" dirty="0" err="1"/>
              <a:t>forankringsverktoy</a:t>
            </a:r>
            <a:r>
              <a:rPr lang="nb-NO" dirty="0"/>
              <a:t>/</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22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Grete</a:t>
            </a:r>
          </a:p>
        </p:txBody>
      </p:sp>
      <p:sp>
        <p:nvSpPr>
          <p:cNvPr id="4" name="Slide Number Placeholder 3"/>
          <p:cNvSpPr>
            <a:spLocks noGrp="1"/>
          </p:cNvSpPr>
          <p:nvPr>
            <p:ph type="sldNum" sz="quarter" idx="5"/>
          </p:nvPr>
        </p:nvSpPr>
        <p:spPr/>
        <p:txBody>
          <a:bodyPr/>
          <a:lstStyle/>
          <a:p>
            <a:fld id="{CA5C001C-C9A9-8541-8CD7-D2444895E3D3}" type="slidenum">
              <a:rPr lang="en-NO" smtClean="0"/>
              <a:t>24</a:t>
            </a:fld>
            <a:endParaRPr lang="en-NO"/>
          </a:p>
        </p:txBody>
      </p:sp>
    </p:spTree>
    <p:extLst>
      <p:ext uri="{BB962C8B-B14F-4D97-AF65-F5344CB8AC3E}">
        <p14:creationId xmlns:p14="http://schemas.microsoft.com/office/powerpoint/2010/main" val="1990478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vil vi oppnå</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716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Undersøk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andre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gjør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andre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kommuner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statlige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etater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eller</a:t>
            </a:r>
            <a:r>
              <a:rPr lang="en-US" sz="1200" b="0" i="0" kern="1200" dirty="0">
                <a:solidFill>
                  <a:schemeClr val="tx1"/>
                </a:solidFill>
                <a:effectLst/>
                <a:latin typeface="+mn-lt"/>
                <a:ea typeface="+mn-ea"/>
                <a:cs typeface="+mn-cs"/>
              </a:rPr>
              <a:t> private </a:t>
            </a:r>
            <a:r>
              <a:rPr lang="en-US" sz="1200" b="0" i="0" kern="1200" dirty="0" err="1">
                <a:solidFill>
                  <a:schemeClr val="tx1"/>
                </a:solidFill>
                <a:effectLst/>
                <a:latin typeface="+mn-lt"/>
                <a:ea typeface="+mn-ea"/>
                <a:cs typeface="+mn-cs"/>
              </a:rPr>
              <a:t>aktører</a:t>
            </a:r>
            <a:r>
              <a:rPr lang="en-US" sz="1200" b="0" i="0" kern="1200" dirty="0">
                <a:solidFill>
                  <a:schemeClr val="tx1"/>
                </a:solidFill>
                <a:effectLst/>
                <a:latin typeface="+mn-lt"/>
                <a:ea typeface="+mn-ea"/>
                <a:cs typeface="+mn-cs"/>
              </a:rPr>
              <a:t> jobber med </a:t>
            </a:r>
            <a:r>
              <a:rPr lang="en-US" sz="1200" b="0" i="0" kern="1200" dirty="0" err="1">
                <a:solidFill>
                  <a:schemeClr val="tx1"/>
                </a:solidFill>
                <a:effectLst/>
                <a:latin typeface="+mn-lt"/>
                <a:ea typeface="+mn-ea"/>
                <a:cs typeface="+mn-cs"/>
              </a:rPr>
              <a:t>problemene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skal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løse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Tenk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gjennom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hvordan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bygge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på</a:t>
            </a:r>
            <a:r>
              <a:rPr lang="en-US" sz="1200" b="0" i="0" kern="1200" dirty="0">
                <a:solidFill>
                  <a:schemeClr val="tx1"/>
                </a:solidFill>
                <a:effectLst/>
                <a:latin typeface="+mn-lt"/>
                <a:ea typeface="+mn-ea"/>
                <a:cs typeface="+mn-cs"/>
              </a:rPr>
              <a:t> det </a:t>
            </a:r>
            <a:r>
              <a:rPr lang="en-US" sz="1200" b="0" i="0" kern="1200" dirty="0" err="1">
                <a:solidFill>
                  <a:schemeClr val="tx1"/>
                </a:solidFill>
                <a:effectLst/>
                <a:latin typeface="+mn-lt"/>
                <a:ea typeface="+mn-ea"/>
                <a:cs typeface="+mn-cs"/>
              </a:rPr>
              <a:t>arbeidet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andre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gjør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samkjør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planene</a:t>
            </a:r>
            <a:r>
              <a:rPr lang="en-US" sz="1200" b="0" i="0" kern="1200" dirty="0">
                <a:solidFill>
                  <a:schemeClr val="tx1"/>
                </a:solidFill>
                <a:effectLst/>
                <a:latin typeface="+mn-lt"/>
                <a:ea typeface="+mn-ea"/>
                <a:cs typeface="+mn-cs"/>
              </a:rPr>
              <a:t> med de </a:t>
            </a:r>
            <a:r>
              <a:rPr lang="en-US" sz="1200" b="0" i="0" kern="1200" dirty="0" err="1">
                <a:solidFill>
                  <a:schemeClr val="tx1"/>
                </a:solidFill>
                <a:effectLst/>
                <a:latin typeface="+mn-lt"/>
                <a:ea typeface="+mn-ea"/>
                <a:cs typeface="+mn-cs"/>
              </a:rPr>
              <a:t>andre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prosjektene</a:t>
            </a:r>
            <a:r>
              <a:rPr lang="en-US" sz="1200" b="0" i="0" kern="1200" dirty="0">
                <a:solidFill>
                  <a:schemeClr val="tx1"/>
                </a:solidFill>
                <a:effectLst/>
                <a:latin typeface="+mn-lt"/>
                <a:ea typeface="+mn-ea"/>
                <a:cs typeface="+mn-cs"/>
              </a:rPr>
              <a:t> der det er </a:t>
            </a:r>
            <a:r>
              <a:rPr lang="en-US" sz="1200" b="0" i="0" kern="1200" dirty="0" err="1">
                <a:solidFill>
                  <a:schemeClr val="tx1"/>
                </a:solidFill>
                <a:effectLst/>
                <a:latin typeface="+mn-lt"/>
                <a:ea typeface="+mn-ea"/>
                <a:cs typeface="+mn-cs"/>
              </a:rPr>
              <a:t>hensiktsmessig</a:t>
            </a:r>
            <a:r>
              <a:rPr lang="en-US" sz="1200" b="0" i="0" kern="1200" dirty="0">
                <a:solidFill>
                  <a:schemeClr val="tx1"/>
                </a:solidFill>
                <a:effectLst/>
                <a:latin typeface="+mn-lt"/>
                <a:ea typeface="+mn-ea"/>
                <a:cs typeface="+mn-cs"/>
              </a:rPr>
              <a:t>. Sett </a:t>
            </a:r>
            <a:r>
              <a:rPr lang="en-US" sz="1200" b="0" i="0" kern="1200" dirty="0" err="1">
                <a:solidFill>
                  <a:schemeClr val="tx1"/>
                </a:solidFill>
                <a:effectLst/>
                <a:latin typeface="+mn-lt"/>
                <a:ea typeface="+mn-ea"/>
                <a:cs typeface="+mn-cs"/>
              </a:rPr>
              <a:t>gjerne</a:t>
            </a:r>
            <a:r>
              <a:rPr lang="en-US" sz="1200" b="0" i="0" kern="1200" dirty="0">
                <a:solidFill>
                  <a:schemeClr val="tx1"/>
                </a:solidFill>
                <a:effectLst/>
                <a:latin typeface="+mn-lt"/>
                <a:ea typeface="+mn-ea"/>
                <a:cs typeface="+mn-cs"/>
              </a:rPr>
              <a:t> inn </a:t>
            </a:r>
            <a:r>
              <a:rPr lang="en-US" sz="1200" b="0" i="0" kern="1200" dirty="0" err="1">
                <a:solidFill>
                  <a:schemeClr val="tx1"/>
                </a:solidFill>
                <a:effectLst/>
                <a:latin typeface="+mn-lt"/>
                <a:ea typeface="+mn-ea"/>
                <a:cs typeface="+mn-cs"/>
              </a:rPr>
              <a:t>lenker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pågående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relevante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prosjekter</a:t>
            </a: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477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vil vi oppnå</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276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744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Hva vil vi oppnå</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8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Hvorfor gjør vi dette – hva vil vi oppnå?</a:t>
            </a:r>
          </a:p>
        </p:txBody>
      </p:sp>
      <p:sp>
        <p:nvSpPr>
          <p:cNvPr id="4" name="Slide Number Placeholder 3"/>
          <p:cNvSpPr>
            <a:spLocks noGrp="1"/>
          </p:cNvSpPr>
          <p:nvPr>
            <p:ph type="sldNum" sz="quarter" idx="5"/>
          </p:nvPr>
        </p:nvSpPr>
        <p:spPr/>
        <p:txBody>
          <a:bodyPr/>
          <a:lstStyle/>
          <a:p>
            <a:fld id="{CA5C001C-C9A9-8541-8CD7-D2444895E3D3}" type="slidenum">
              <a:rPr lang="en-NO" smtClean="0"/>
              <a:t>3</a:t>
            </a:fld>
            <a:endParaRPr lang="en-NO"/>
          </a:p>
        </p:txBody>
      </p:sp>
    </p:spTree>
    <p:extLst>
      <p:ext uri="{BB962C8B-B14F-4D97-AF65-F5344CB8AC3E}">
        <p14:creationId xmlns:p14="http://schemas.microsoft.com/office/powerpoint/2010/main" val="278280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Angi sentrale aktiviteter som gjennomføres før dere går videre til fase 2 «Innsikt og idé». Tilpass denne siden til målgruppen ved å fokusere på aktivitetene som er mest relevante for personene til stedet</a:t>
            </a:r>
            <a:br>
              <a:rPr lang="nb-NO" dirty="0"/>
            </a:br>
            <a:r>
              <a:rPr lang="nb-NO" dirty="0"/>
              <a:t>Formål: tidlig forsøke å få en realistisk oversikt over og planlegge for hva som skal gjøres i prosjektet. Du kan jobb videre md prosjektplanlegging i verktøy du finner her: </a:t>
            </a:r>
            <a:r>
              <a:rPr lang="nb-NO" dirty="0" err="1"/>
              <a:t>https</a:t>
            </a:r>
            <a:r>
              <a:rPr lang="nb-NO" dirty="0"/>
              <a:t>://</a:t>
            </a:r>
            <a:r>
              <a:rPr lang="nb-NO" dirty="0" err="1"/>
              <a:t>www.ks.no</a:t>
            </a:r>
            <a:r>
              <a:rPr lang="nb-NO" dirty="0"/>
              <a:t>/</a:t>
            </a:r>
            <a:r>
              <a:rPr lang="nb-NO" dirty="0" err="1"/>
              <a:t>fagomrader</a:t>
            </a:r>
            <a:r>
              <a:rPr lang="nb-NO" dirty="0"/>
              <a:t>/innovasjon/innovasjonsledelse/veikart-for-tjenesteinnovasjon/alle-</a:t>
            </a:r>
            <a:r>
              <a:rPr lang="nb-NO" dirty="0" err="1"/>
              <a:t>verktoy</a:t>
            </a:r>
            <a:r>
              <a:rPr lang="nb-NO" dirty="0"/>
              <a:t>/</a:t>
            </a:r>
            <a:r>
              <a:rPr lang="nb-NO" dirty="0" err="1"/>
              <a:t>planleggingsverktoy</a:t>
            </a:r>
            <a:r>
              <a:rPr lang="nb-NO" dirty="0"/>
              <a:t>/</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96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16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Formål: tidlig få etablert gode arbeidsrutiner og en plattform for deling av informasjon.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5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Formål: sikre kontinuitet i prosjektet ved å sette opp faste møtepunkter. Kan selvsagt endres etter hvert som prosjektet kommer i gang og man ser at behovet for faste møter endrer seg.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75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Dette lysbildet kan </a:t>
            </a:r>
            <a:r>
              <a:rPr lang="nb-NO" dirty="0" err="1"/>
              <a:t>f.eks</a:t>
            </a:r>
            <a:r>
              <a:rPr lang="nb-NO" dirty="0"/>
              <a:t> brukes i presentasjonen til ledelsen. Eks: beskriv kort behov for ressurser og finansiering og evt. andre avklaringer som ledelsen trenger å ta stilling til.</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32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Grete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503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C001C-C9A9-8541-8CD7-D2444895E3D3}" type="slidenum">
              <a:rPr kumimoji="0" lang="e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33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A5C001C-C9A9-8541-8CD7-D2444895E3D3}" type="slidenum">
              <a:rPr lang="en-NO" smtClean="0"/>
              <a:t>4</a:t>
            </a:fld>
            <a:endParaRPr lang="en-NO"/>
          </a:p>
        </p:txBody>
      </p:sp>
    </p:spTree>
    <p:extLst>
      <p:ext uri="{BB962C8B-B14F-4D97-AF65-F5344CB8AC3E}">
        <p14:creationId xmlns:p14="http://schemas.microsoft.com/office/powerpoint/2010/main" val="257986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solidFill>
                  <a:srgbClr val="3A7EC0"/>
                </a:solidFill>
              </a:rPr>
              <a:t>Kort om [problemet innovasjonsprosjektet skal løse]:</a:t>
            </a:r>
          </a:p>
          <a:p>
            <a:pPr marL="285750" indent="-285750">
              <a:buFont typeface="Arial" panose="020B0604020202020204" pitchFamily="34" charset="0"/>
              <a:buChar char="•"/>
            </a:pPr>
            <a:r>
              <a:rPr lang="nb-NO" dirty="0"/>
              <a:t>Skriv kort om kjernen i problemet.</a:t>
            </a:r>
          </a:p>
          <a:p>
            <a:pPr marL="285750" indent="-285750">
              <a:buFont typeface="Arial" panose="020B0604020202020204" pitchFamily="34" charset="0"/>
              <a:buChar char="•"/>
            </a:pPr>
            <a:r>
              <a:rPr lang="nb-NO" dirty="0"/>
              <a:t>Skriv kort om hvem som er berørt av problemet og hvordan. Angi tall på omfanget problemet har.</a:t>
            </a:r>
          </a:p>
          <a:p>
            <a:pPr marL="285750" indent="-285750">
              <a:buFont typeface="Arial" panose="020B0604020202020204" pitchFamily="34" charset="0"/>
              <a:buChar char="•"/>
            </a:pPr>
            <a:r>
              <a:rPr lang="nb-NO" dirty="0"/>
              <a:t>Skriv kort om hvor alvorlig problemet er for personene som blir berørt.</a:t>
            </a:r>
          </a:p>
          <a:p>
            <a:pPr marL="285750" indent="-285750">
              <a:buFont typeface="Arial" panose="020B0604020202020204" pitchFamily="34" charset="0"/>
              <a:buChar char="•"/>
            </a:pPr>
            <a:r>
              <a:rPr lang="nb-NO" dirty="0"/>
              <a:t>Skriv kort hvilke faktorer som vil kunne påvirke problemet over tid. Er det noen faktorer i fremtiden som vil gjøre problemet verre eller forbedre situasjonen? Hva vil skje hvis problemet ikke løses i nærmeste fremtid?</a:t>
            </a:r>
          </a:p>
        </p:txBody>
      </p:sp>
      <p:sp>
        <p:nvSpPr>
          <p:cNvPr id="4" name="Slide Number Placeholder 3"/>
          <p:cNvSpPr>
            <a:spLocks noGrp="1"/>
          </p:cNvSpPr>
          <p:nvPr>
            <p:ph type="sldNum" sz="quarter" idx="5"/>
          </p:nvPr>
        </p:nvSpPr>
        <p:spPr/>
        <p:txBody>
          <a:bodyPr/>
          <a:lstStyle/>
          <a:p>
            <a:fld id="{CA5C001C-C9A9-8541-8CD7-D2444895E3D3}" type="slidenum">
              <a:rPr lang="en-NO" smtClean="0"/>
              <a:t>5</a:t>
            </a:fld>
            <a:endParaRPr lang="en-NO"/>
          </a:p>
        </p:txBody>
      </p:sp>
    </p:spTree>
    <p:extLst>
      <p:ext uri="{BB962C8B-B14F-4D97-AF65-F5344CB8AC3E}">
        <p14:creationId xmlns:p14="http://schemas.microsoft.com/office/powerpoint/2010/main" val="66288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Bruk illustrasjoner eller bilder som forklarer bakgrunnen for prosjektet</a:t>
            </a:r>
          </a:p>
        </p:txBody>
      </p:sp>
      <p:sp>
        <p:nvSpPr>
          <p:cNvPr id="4" name="Slide Number Placeholder 3"/>
          <p:cNvSpPr>
            <a:spLocks noGrp="1"/>
          </p:cNvSpPr>
          <p:nvPr>
            <p:ph type="sldNum" sz="quarter" idx="5"/>
          </p:nvPr>
        </p:nvSpPr>
        <p:spPr/>
        <p:txBody>
          <a:bodyPr/>
          <a:lstStyle/>
          <a:p>
            <a:fld id="{CA5C001C-C9A9-8541-8CD7-D2444895E3D3}" type="slidenum">
              <a:rPr lang="en-NO" smtClean="0"/>
              <a:t>6</a:t>
            </a:fld>
            <a:endParaRPr lang="en-NO"/>
          </a:p>
        </p:txBody>
      </p:sp>
    </p:spTree>
    <p:extLst>
      <p:ext uri="{BB962C8B-B14F-4D97-AF65-F5344CB8AC3E}">
        <p14:creationId xmlns:p14="http://schemas.microsoft.com/office/powerpoint/2010/main" val="89001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Forankring  - (bruk illustrasjoner eller bilder som forklarer bakgrunnen for prosjektet)</a:t>
            </a:r>
          </a:p>
          <a:p>
            <a:endParaRPr lang="nb-NO" dirty="0"/>
          </a:p>
        </p:txBody>
      </p:sp>
      <p:sp>
        <p:nvSpPr>
          <p:cNvPr id="4" name="Slide Number Placeholder 3"/>
          <p:cNvSpPr>
            <a:spLocks noGrp="1"/>
          </p:cNvSpPr>
          <p:nvPr>
            <p:ph type="sldNum" sz="quarter" idx="5"/>
          </p:nvPr>
        </p:nvSpPr>
        <p:spPr/>
        <p:txBody>
          <a:bodyPr/>
          <a:lstStyle/>
          <a:p>
            <a:fld id="{CA5C001C-C9A9-8541-8CD7-D2444895E3D3}" type="slidenum">
              <a:rPr lang="en-NO" smtClean="0"/>
              <a:t>7</a:t>
            </a:fld>
            <a:endParaRPr lang="en-NO"/>
          </a:p>
        </p:txBody>
      </p:sp>
    </p:spTree>
    <p:extLst>
      <p:ext uri="{BB962C8B-B14F-4D97-AF65-F5344CB8AC3E}">
        <p14:creationId xmlns:p14="http://schemas.microsoft.com/office/powerpoint/2010/main" val="268440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Strategisk forankring – Bruk gjerne  illustrasjoner eller bilder som forklarer bakgrunnen for prosjektet og gir det kontekst</a:t>
            </a:r>
          </a:p>
          <a:p>
            <a:endParaRPr lang="nb-NO" dirty="0"/>
          </a:p>
        </p:txBody>
      </p:sp>
      <p:sp>
        <p:nvSpPr>
          <p:cNvPr id="4" name="Slide Number Placeholder 3"/>
          <p:cNvSpPr>
            <a:spLocks noGrp="1"/>
          </p:cNvSpPr>
          <p:nvPr>
            <p:ph type="sldNum" sz="quarter" idx="5"/>
          </p:nvPr>
        </p:nvSpPr>
        <p:spPr/>
        <p:txBody>
          <a:bodyPr/>
          <a:lstStyle/>
          <a:p>
            <a:fld id="{CA5C001C-C9A9-8541-8CD7-D2444895E3D3}" type="slidenum">
              <a:rPr lang="en-NO" smtClean="0"/>
              <a:t>8</a:t>
            </a:fld>
            <a:endParaRPr lang="en-NO"/>
          </a:p>
        </p:txBody>
      </p:sp>
    </p:spTree>
    <p:extLst>
      <p:ext uri="{BB962C8B-B14F-4D97-AF65-F5344CB8AC3E}">
        <p14:creationId xmlns:p14="http://schemas.microsoft.com/office/powerpoint/2010/main" val="3068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CA5C001C-C9A9-8541-8CD7-D2444895E3D3}" type="slidenum">
              <a:rPr lang="en-NO" smtClean="0"/>
              <a:t>9</a:t>
            </a:fld>
            <a:endParaRPr lang="en-NO"/>
          </a:p>
        </p:txBody>
      </p:sp>
    </p:spTree>
    <p:extLst>
      <p:ext uri="{BB962C8B-B14F-4D97-AF65-F5344CB8AC3E}">
        <p14:creationId xmlns:p14="http://schemas.microsoft.com/office/powerpoint/2010/main" val="2718285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3.xml"/><Relationship Id="rId1" Type="http://schemas.openxmlformats.org/officeDocument/2006/relationships/tags" Target="../tags/tag1.xml"/><Relationship Id="rId4" Type="http://schemas.openxmlformats.org/officeDocument/2006/relationships/image" Target="../media/image13.em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3.xml"/><Relationship Id="rId1" Type="http://schemas.openxmlformats.org/officeDocument/2006/relationships/tags" Target="../tags/tag2.xml"/><Relationship Id="rId4" Type="http://schemas.openxmlformats.org/officeDocument/2006/relationships/image" Target="../media/image14.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om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A8D42-4B5A-4841-894A-AB738FF23F2B}"/>
              </a:ext>
            </a:extLst>
          </p:cNvPr>
          <p:cNvSpPr/>
          <p:nvPr userDrawn="1"/>
        </p:nvSpPr>
        <p:spPr>
          <a:xfrm>
            <a:off x="245327" y="217448"/>
            <a:ext cx="11745951" cy="5363613"/>
          </a:xfrm>
          <a:prstGeom prst="rect">
            <a:avLst/>
          </a:prstGeom>
          <a:solidFill>
            <a:srgbClr val="33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3CB2AC"/>
              </a:solidFill>
            </a:endParaRPr>
          </a:p>
        </p:txBody>
      </p:sp>
      <p:sp>
        <p:nvSpPr>
          <p:cNvPr id="7" name="Subtitle 2">
            <a:extLst>
              <a:ext uri="{FF2B5EF4-FFF2-40B4-BE49-F238E27FC236}">
                <a16:creationId xmlns:a16="http://schemas.microsoft.com/office/drawing/2014/main" id="{18E0C99E-2E05-8B49-A8E3-6C24F3C124AE}"/>
              </a:ext>
            </a:extLst>
          </p:cNvPr>
          <p:cNvSpPr>
            <a:spLocks noGrp="1"/>
          </p:cNvSpPr>
          <p:nvPr>
            <p:ph type="subTitle" idx="1" hasCustomPrompt="1"/>
          </p:nvPr>
        </p:nvSpPr>
        <p:spPr>
          <a:xfrm>
            <a:off x="772631" y="5994193"/>
            <a:ext cx="5835805" cy="368792"/>
          </a:xfrm>
        </p:spPr>
        <p:txBody>
          <a:bodyPr>
            <a:noAutofit/>
          </a:bodyPr>
          <a:lstStyle>
            <a:lvl1pPr marL="0" indent="0" algn="l">
              <a:buNone/>
              <a:defRPr sz="2500">
                <a:solidFill>
                  <a:srgbClr val="33334F"/>
                </a:solidFill>
                <a:latin typeface="Century" panose="020406040505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noProof="0"/>
              <a:t>Klikk for å legge til undertekst</a:t>
            </a:r>
          </a:p>
        </p:txBody>
      </p:sp>
      <p:cxnSp>
        <p:nvCxnSpPr>
          <p:cNvPr id="4" name="Straight Connector 3">
            <a:extLst>
              <a:ext uri="{FF2B5EF4-FFF2-40B4-BE49-F238E27FC236}">
                <a16:creationId xmlns:a16="http://schemas.microsoft.com/office/drawing/2014/main" id="{49C411C8-86CD-4C4E-AC27-428BC093E22D}"/>
              </a:ext>
            </a:extLst>
          </p:cNvPr>
          <p:cNvCxnSpPr>
            <a:cxnSpLocks/>
          </p:cNvCxnSpPr>
          <p:nvPr userDrawn="1"/>
        </p:nvCxnSpPr>
        <p:spPr>
          <a:xfrm>
            <a:off x="772631" y="6383247"/>
            <a:ext cx="1857872" cy="0"/>
          </a:xfrm>
          <a:prstGeom prst="line">
            <a:avLst/>
          </a:prstGeom>
          <a:ln>
            <a:solidFill>
              <a:srgbClr val="3CB2AC"/>
            </a:solidFill>
          </a:ln>
        </p:spPr>
        <p:style>
          <a:lnRef idx="1">
            <a:schemeClr val="accent1"/>
          </a:lnRef>
          <a:fillRef idx="0">
            <a:schemeClr val="accent1"/>
          </a:fillRef>
          <a:effectRef idx="0">
            <a:schemeClr val="accent1"/>
          </a:effectRef>
          <a:fontRef idx="minor">
            <a:schemeClr val="tx1"/>
          </a:fontRef>
        </p:style>
      </p:cxnSp>
      <p:sp>
        <p:nvSpPr>
          <p:cNvPr id="18" name="Title 7">
            <a:extLst>
              <a:ext uri="{FF2B5EF4-FFF2-40B4-BE49-F238E27FC236}">
                <a16:creationId xmlns:a16="http://schemas.microsoft.com/office/drawing/2014/main" id="{940EBAD5-1E43-3947-A0BA-EEA311EE2072}"/>
              </a:ext>
            </a:extLst>
          </p:cNvPr>
          <p:cNvSpPr>
            <a:spLocks noGrp="1"/>
          </p:cNvSpPr>
          <p:nvPr>
            <p:ph type="title" hasCustomPrompt="1"/>
          </p:nvPr>
        </p:nvSpPr>
        <p:spPr>
          <a:xfrm>
            <a:off x="772631" y="2661129"/>
            <a:ext cx="5569361" cy="2403087"/>
          </a:xfrm>
        </p:spPr>
        <p:txBody>
          <a:bodyPr lIns="0" anchor="b">
            <a:normAutofit/>
          </a:bodyPr>
          <a:lstStyle>
            <a:lvl1pPr>
              <a:defRPr sz="4800" baseline="0">
                <a:solidFill>
                  <a:schemeClr val="bg1">
                    <a:lumMod val="95000"/>
                  </a:schemeClr>
                </a:solidFill>
                <a:latin typeface="Arial" panose="020B0604020202020204" pitchFamily="34" charset="0"/>
                <a:cs typeface="Arial" panose="020B0604020202020204" pitchFamily="34" charset="0"/>
              </a:defRPr>
            </a:lvl1pPr>
          </a:lstStyle>
          <a:p>
            <a:r>
              <a:rPr lang="nb-NO" noProof="0"/>
              <a:t>Tittel dokumentet settes her</a:t>
            </a:r>
          </a:p>
        </p:txBody>
      </p:sp>
      <p:pic>
        <p:nvPicPr>
          <p:cNvPr id="9" name="Bilde 8" descr="Et bilde som inneholder sitter, mørk, mat&#10;&#10;Automatisk generert beskrivelse">
            <a:extLst>
              <a:ext uri="{FF2B5EF4-FFF2-40B4-BE49-F238E27FC236}">
                <a16:creationId xmlns:a16="http://schemas.microsoft.com/office/drawing/2014/main" id="{5D8F041F-1564-1C41-AD56-373DCECCB6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4214" y="5788583"/>
            <a:ext cx="2762524" cy="711614"/>
          </a:xfrm>
          <a:prstGeom prst="rect">
            <a:avLst/>
          </a:prstGeom>
        </p:spPr>
      </p:pic>
    </p:spTree>
    <p:extLst>
      <p:ext uri="{BB962C8B-B14F-4D97-AF65-F5344CB8AC3E}">
        <p14:creationId xmlns:p14="http://schemas.microsoft.com/office/powerpoint/2010/main" val="74086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om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ADE5D1A9-60CF-784B-90C5-938A622EED7E}"/>
              </a:ext>
            </a:extLst>
          </p:cNvPr>
          <p:cNvSpPr>
            <a:spLocks noGrp="1"/>
          </p:cNvSpPr>
          <p:nvPr>
            <p:ph type="body" sz="quarter" idx="13" hasCustomPrompt="1"/>
          </p:nvPr>
        </p:nvSpPr>
        <p:spPr>
          <a:xfrm>
            <a:off x="1918728" y="2928243"/>
            <a:ext cx="2469600" cy="2069178"/>
          </a:xfrm>
          <a:prstGeom prst="rect">
            <a:avLst/>
          </a:prstGeom>
        </p:spPr>
        <p:txBody>
          <a:bodyPr>
            <a:noAutofit/>
          </a:bodyPr>
          <a:lstStyle>
            <a:lvl1pPr marL="0" indent="0" algn="l">
              <a:buNone/>
              <a:defRPr lang="en-US" sz="1800" kern="1200" dirty="0" smtClean="0">
                <a:solidFill>
                  <a:schemeClr val="tx1"/>
                </a:solidFill>
                <a:latin typeface="Arial" panose="020B0604020202020204" pitchFamily="34" charset="0"/>
                <a:ea typeface="+mn-ea"/>
                <a:cs typeface="Arial" panose="020B0604020202020204" pitchFamily="34" charset="0"/>
              </a:defRPr>
            </a:lvl1pPr>
          </a:lstStyle>
          <a:p>
            <a:pPr lvl="0"/>
            <a:r>
              <a:rPr lang="nb-NO" noProof="0"/>
              <a:t>Klikk for å legge til tekst</a:t>
            </a:r>
          </a:p>
        </p:txBody>
      </p:sp>
      <p:sp>
        <p:nvSpPr>
          <p:cNvPr id="3" name="Text Placeholder 4">
            <a:extLst>
              <a:ext uri="{FF2B5EF4-FFF2-40B4-BE49-F238E27FC236}">
                <a16:creationId xmlns:a16="http://schemas.microsoft.com/office/drawing/2014/main" id="{D840FFFE-B6FA-A647-B7AA-E0C5F51D5EA5}"/>
              </a:ext>
            </a:extLst>
          </p:cNvPr>
          <p:cNvSpPr>
            <a:spLocks noGrp="1"/>
          </p:cNvSpPr>
          <p:nvPr>
            <p:ph type="body" sz="quarter" idx="14" hasCustomPrompt="1"/>
          </p:nvPr>
        </p:nvSpPr>
        <p:spPr>
          <a:xfrm>
            <a:off x="5200837" y="2928243"/>
            <a:ext cx="2469600" cy="2069178"/>
          </a:xfrm>
          <a:prstGeom prst="rect">
            <a:avLst/>
          </a:prstGeom>
        </p:spPr>
        <p:txBody>
          <a:bodyPr>
            <a:noAutofit/>
          </a:bodyPr>
          <a:lstStyle>
            <a:lvl1pPr marL="0" indent="0" algn="l">
              <a:buNone/>
              <a:defRPr lang="en-US" sz="1800" kern="1200" dirty="0" smtClean="0">
                <a:solidFill>
                  <a:schemeClr val="tx1"/>
                </a:solidFill>
                <a:latin typeface="Arial" panose="020B0604020202020204" pitchFamily="34" charset="0"/>
                <a:ea typeface="+mn-ea"/>
                <a:cs typeface="Arial" panose="020B0604020202020204" pitchFamily="34" charset="0"/>
              </a:defRPr>
            </a:lvl1pPr>
          </a:lstStyle>
          <a:p>
            <a:pPr lvl="0"/>
            <a:r>
              <a:rPr lang="nb-NO" noProof="0"/>
              <a:t>Klikk for å legge til tekst</a:t>
            </a:r>
          </a:p>
        </p:txBody>
      </p:sp>
      <p:sp>
        <p:nvSpPr>
          <p:cNvPr id="4" name="Text Placeholder 4">
            <a:extLst>
              <a:ext uri="{FF2B5EF4-FFF2-40B4-BE49-F238E27FC236}">
                <a16:creationId xmlns:a16="http://schemas.microsoft.com/office/drawing/2014/main" id="{20A5184F-066D-F346-825B-4CFDB6FD07F4}"/>
              </a:ext>
            </a:extLst>
          </p:cNvPr>
          <p:cNvSpPr>
            <a:spLocks noGrp="1"/>
          </p:cNvSpPr>
          <p:nvPr>
            <p:ph type="body" sz="quarter" idx="15" hasCustomPrompt="1"/>
          </p:nvPr>
        </p:nvSpPr>
        <p:spPr>
          <a:xfrm>
            <a:off x="8385146" y="2928243"/>
            <a:ext cx="2469600" cy="2069178"/>
          </a:xfrm>
          <a:prstGeom prst="rect">
            <a:avLst/>
          </a:prstGeom>
        </p:spPr>
        <p:txBody>
          <a:bodyPr>
            <a:noAutofit/>
          </a:bodyPr>
          <a:lstStyle>
            <a:lvl1pPr marL="0" indent="0" algn="l">
              <a:buNone/>
              <a:defRPr lang="en-US" sz="1800" kern="1200" dirty="0" smtClean="0">
                <a:solidFill>
                  <a:schemeClr val="tx1"/>
                </a:solidFill>
                <a:latin typeface="Arial" panose="020B0604020202020204" pitchFamily="34" charset="0"/>
                <a:ea typeface="+mn-ea"/>
                <a:cs typeface="Arial" panose="020B0604020202020204" pitchFamily="34" charset="0"/>
              </a:defRPr>
            </a:lvl1pPr>
          </a:lstStyle>
          <a:p>
            <a:pPr lvl="0"/>
            <a:r>
              <a:rPr lang="nb-NO" noProof="0"/>
              <a:t>Klikk for å legge til tekst</a:t>
            </a:r>
          </a:p>
        </p:txBody>
      </p:sp>
      <p:sp>
        <p:nvSpPr>
          <p:cNvPr id="5" name="Title 1">
            <a:extLst>
              <a:ext uri="{FF2B5EF4-FFF2-40B4-BE49-F238E27FC236}">
                <a16:creationId xmlns:a16="http://schemas.microsoft.com/office/drawing/2014/main" id="{7B30DEAC-D0B6-4842-9EF1-0772D7DE0BA2}"/>
              </a:ext>
            </a:extLst>
          </p:cNvPr>
          <p:cNvSpPr>
            <a:spLocks noGrp="1"/>
          </p:cNvSpPr>
          <p:nvPr>
            <p:ph type="ctrTitle" hasCustomPrompt="1"/>
          </p:nvPr>
        </p:nvSpPr>
        <p:spPr>
          <a:xfrm>
            <a:off x="1674362" y="1129059"/>
            <a:ext cx="8843275" cy="1126884"/>
          </a:xfrm>
        </p:spPr>
        <p:txBody>
          <a:bodyPr anchor="b">
            <a:noAutofit/>
          </a:bodyPr>
          <a:lstStyle>
            <a:lvl1pPr algn="ctr">
              <a:defRPr sz="3600"/>
            </a:lvl1pPr>
          </a:lstStyle>
          <a:p>
            <a:r>
              <a:rPr lang="nb-NO"/>
              <a:t>Klikk for å legge til en tittel</a:t>
            </a:r>
            <a:endParaRPr lang="nb-NO" noProof="0"/>
          </a:p>
        </p:txBody>
      </p:sp>
      <p:cxnSp>
        <p:nvCxnSpPr>
          <p:cNvPr id="11" name="Straight Connector 10">
            <a:extLst>
              <a:ext uri="{FF2B5EF4-FFF2-40B4-BE49-F238E27FC236}">
                <a16:creationId xmlns:a16="http://schemas.microsoft.com/office/drawing/2014/main" id="{A4BBF8FB-C7F0-C844-9206-95EE530E0D3E}"/>
              </a:ext>
            </a:extLst>
          </p:cNvPr>
          <p:cNvCxnSpPr/>
          <p:nvPr userDrawn="1"/>
        </p:nvCxnSpPr>
        <p:spPr>
          <a:xfrm>
            <a:off x="5588158" y="2531917"/>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EC9A64C-1400-D94D-A87A-B69946BBCF7F}"/>
              </a:ext>
            </a:extLst>
          </p:cNvPr>
          <p:cNvSpPr/>
          <p:nvPr userDrawn="1"/>
        </p:nvSpPr>
        <p:spPr>
          <a:xfrm>
            <a:off x="1443801" y="2964859"/>
            <a:ext cx="334672" cy="33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29CA1FC8-34C7-7C42-A2C1-338ED7DEF487}"/>
              </a:ext>
            </a:extLst>
          </p:cNvPr>
          <p:cNvSpPr/>
          <p:nvPr userDrawn="1"/>
        </p:nvSpPr>
        <p:spPr>
          <a:xfrm>
            <a:off x="4735014" y="2943286"/>
            <a:ext cx="334672" cy="33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82857E8-62F6-7F42-B011-DB77BB8BCEFE}"/>
              </a:ext>
            </a:extLst>
          </p:cNvPr>
          <p:cNvSpPr/>
          <p:nvPr userDrawn="1"/>
        </p:nvSpPr>
        <p:spPr>
          <a:xfrm>
            <a:off x="7896232" y="2936359"/>
            <a:ext cx="334672" cy="33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089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309420185"/>
              </p:ext>
            </p:ext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8" name="Object 7" hidden="1"/>
                      <p:cNvPicPr/>
                      <p:nvPr/>
                    </p:nvPicPr>
                    <p:blipFill>
                      <a:blip r:embed="rId4"/>
                      <a:stretch>
                        <a:fillRect/>
                      </a:stretch>
                    </p:blipFill>
                    <p:spPr>
                      <a:xfrm>
                        <a:off x="1590" y="1590"/>
                        <a:ext cx="158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76C83-3835-48D7-913A-7EB0B88C3967}" type="datetimeFigureOut">
              <a:rPr lang="en-US" smtClean="0"/>
              <a:t>8/28/2022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4DD603-FD65-4EEE-9B87-2A59E920CFCD}" type="slidenum">
              <a:rPr lang="en-US" smtClean="0"/>
              <a:t>‹#›</a:t>
            </a:fld>
            <a:endParaRPr lang="en-US"/>
          </a:p>
        </p:txBody>
      </p:sp>
    </p:spTree>
    <p:extLst>
      <p:ext uri="{BB962C8B-B14F-4D97-AF65-F5344CB8AC3E}">
        <p14:creationId xmlns:p14="http://schemas.microsoft.com/office/powerpoint/2010/main" val="34388549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376C83-3835-48D7-913A-7EB0B88C3967}" type="datetimeFigureOut">
              <a:rPr lang="en-US" smtClean="0"/>
              <a:t>8/28/2022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4DD603-FD65-4EEE-9B87-2A59E920CFCD}" type="slidenum">
              <a:rPr lang="en-US" smtClean="0"/>
              <a:t>‹#›</a:t>
            </a:fld>
            <a:endParaRPr lang="en-US"/>
          </a:p>
        </p:txBody>
      </p:sp>
    </p:spTree>
    <p:extLst>
      <p:ext uri="{BB962C8B-B14F-4D97-AF65-F5344CB8AC3E}">
        <p14:creationId xmlns:p14="http://schemas.microsoft.com/office/powerpoint/2010/main" val="25977003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Overskrift og innhold (to spal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78461B-A38C-4BED-A7E7-B9153F639807}"/>
              </a:ext>
            </a:extLst>
          </p:cNvPr>
          <p:cNvGraphicFramePr>
            <a:graphicFrameLocks noChangeAspect="1"/>
          </p:cNvGraphicFramePr>
          <p:nvPr userDrawn="1">
            <p:custDataLst>
              <p:tags r:id="rId1"/>
            </p:custDataLst>
            <p:extLst>
              <p:ext uri="{D42A27DB-BD31-4B8C-83A1-F6EECF244321}">
                <p14:modId xmlns:p14="http://schemas.microsoft.com/office/powerpoint/2010/main" val="1832430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2" imgH="442" progId="TCLayout.ActiveDocument.1">
                  <p:embed/>
                </p:oleObj>
              </mc:Choice>
              <mc:Fallback>
                <p:oleObj name="think-cell Slide" r:id="rId3" imgW="442" imgH="442" progId="TCLayout.ActiveDocument.1">
                  <p:embed/>
                  <p:pic>
                    <p:nvPicPr>
                      <p:cNvPr id="4" name="Object 3" hidden="1">
                        <a:extLst>
                          <a:ext uri="{FF2B5EF4-FFF2-40B4-BE49-F238E27FC236}">
                            <a16:creationId xmlns:a16="http://schemas.microsoft.com/office/drawing/2014/main" id="{D878461B-A38C-4BED-A7E7-B9153F6398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7373DB64-FA9A-4917-B9BC-FDBF51ACBCB3}"/>
              </a:ext>
            </a:extLst>
          </p:cNvPr>
          <p:cNvSpPr>
            <a:spLocks noGrp="1"/>
          </p:cNvSpPr>
          <p:nvPr>
            <p:ph type="title"/>
          </p:nvPr>
        </p:nvSpPr>
        <p:spPr>
          <a:xfrm>
            <a:off x="761256" y="315915"/>
            <a:ext cx="5122402" cy="1157511"/>
          </a:xfrm>
        </p:spPr>
        <p:txBody>
          <a:bodyPr/>
          <a:lstStyle/>
          <a:p>
            <a:r>
              <a:rPr lang="nb-NO"/>
              <a:t>Klikk for å redigere tittelstil</a:t>
            </a:r>
            <a:endParaRPr lang="nn-NO"/>
          </a:p>
        </p:txBody>
      </p:sp>
      <p:sp>
        <p:nvSpPr>
          <p:cNvPr id="5" name="Plassholder for dato 4">
            <a:extLst>
              <a:ext uri="{FF2B5EF4-FFF2-40B4-BE49-F238E27FC236}">
                <a16:creationId xmlns:a16="http://schemas.microsoft.com/office/drawing/2014/main" id="{12F3F69F-D631-411F-BFF5-5611D6D8FD1E}"/>
              </a:ext>
            </a:extLst>
          </p:cNvPr>
          <p:cNvSpPr>
            <a:spLocks noGrp="1"/>
          </p:cNvSpPr>
          <p:nvPr>
            <p:ph type="dt" sz="half" idx="10"/>
          </p:nvPr>
        </p:nvSpPr>
        <p:spPr/>
        <p:txBody>
          <a:bodyPr/>
          <a:lstStyle/>
          <a:p>
            <a:endParaRPr lang="nn-NO"/>
          </a:p>
        </p:txBody>
      </p:sp>
      <p:sp>
        <p:nvSpPr>
          <p:cNvPr id="7" name="Plassholder for lysbildenummer 6">
            <a:extLst>
              <a:ext uri="{FF2B5EF4-FFF2-40B4-BE49-F238E27FC236}">
                <a16:creationId xmlns:a16="http://schemas.microsoft.com/office/drawing/2014/main" id="{0E7D622E-D661-4849-BC9C-58B238BE9AE2}"/>
              </a:ext>
            </a:extLst>
          </p:cNvPr>
          <p:cNvSpPr>
            <a:spLocks noGrp="1"/>
          </p:cNvSpPr>
          <p:nvPr>
            <p:ph type="sldNum" sz="quarter" idx="12"/>
          </p:nvPr>
        </p:nvSpPr>
        <p:spPr/>
        <p:txBody>
          <a:bodyPr/>
          <a:lstStyle/>
          <a:p>
            <a:fld id="{1670A82E-6091-4B79-BDC9-9FEC8E0D8D32}" type="slidenum">
              <a:rPr lang="nn-NO" smtClean="0"/>
              <a:t>‹#›</a:t>
            </a:fld>
            <a:endParaRPr lang="nn-NO"/>
          </a:p>
        </p:txBody>
      </p:sp>
      <p:sp>
        <p:nvSpPr>
          <p:cNvPr id="8" name="Plassholder for innhold 2">
            <a:extLst>
              <a:ext uri="{FF2B5EF4-FFF2-40B4-BE49-F238E27FC236}">
                <a16:creationId xmlns:a16="http://schemas.microsoft.com/office/drawing/2014/main" id="{AA586D02-CE2A-48B0-AB3E-02553004D628}"/>
              </a:ext>
            </a:extLst>
          </p:cNvPr>
          <p:cNvSpPr>
            <a:spLocks noGrp="1"/>
          </p:cNvSpPr>
          <p:nvPr>
            <p:ph idx="1"/>
          </p:nvPr>
        </p:nvSpPr>
        <p:spPr>
          <a:xfrm>
            <a:off x="761256" y="1917702"/>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0" name="Plassholder for innhold 2">
            <a:extLst>
              <a:ext uri="{FF2B5EF4-FFF2-40B4-BE49-F238E27FC236}">
                <a16:creationId xmlns:a16="http://schemas.microsoft.com/office/drawing/2014/main" id="{0EDEDCD0-140E-4CA0-9E8E-4047CEFB2EB8}"/>
              </a:ext>
            </a:extLst>
          </p:cNvPr>
          <p:cNvSpPr>
            <a:spLocks noGrp="1"/>
          </p:cNvSpPr>
          <p:nvPr>
            <p:ph idx="13"/>
          </p:nvPr>
        </p:nvSpPr>
        <p:spPr>
          <a:xfrm>
            <a:off x="6301198" y="1917702"/>
            <a:ext cx="5122402" cy="442410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2" name="Plassholder for tekst 11">
            <a:extLst>
              <a:ext uri="{FF2B5EF4-FFF2-40B4-BE49-F238E27FC236}">
                <a16:creationId xmlns:a16="http://schemas.microsoft.com/office/drawing/2014/main" id="{543B2193-A04A-49FA-B3BA-B0A5CB5E9609}"/>
              </a:ext>
            </a:extLst>
          </p:cNvPr>
          <p:cNvSpPr>
            <a:spLocks noGrp="1"/>
          </p:cNvSpPr>
          <p:nvPr>
            <p:ph type="body" sz="quarter" idx="14" hasCustomPrompt="1"/>
          </p:nvPr>
        </p:nvSpPr>
        <p:spPr>
          <a:xfrm>
            <a:off x="6301198" y="315915"/>
            <a:ext cx="5122402" cy="1157511"/>
          </a:xfrm>
        </p:spPr>
        <p:txBody>
          <a:bodyPr anchor="b" anchorCtr="0"/>
          <a:lstStyle>
            <a:lvl1pPr marL="0" indent="0">
              <a:buNone/>
              <a:defRPr/>
            </a:lvl1pPr>
          </a:lstStyle>
          <a:p>
            <a:pPr lvl="0"/>
            <a:r>
              <a:rPr kumimoji="0" lang="nb-NO" sz="2843" b="1" i="0" u="none" strike="noStrike" kern="1200" cap="none" spc="0" normalizeH="0" baseline="0" noProof="0">
                <a:ln>
                  <a:noFill/>
                </a:ln>
                <a:solidFill>
                  <a:srgbClr val="202020"/>
                </a:solidFill>
                <a:effectLst/>
                <a:uLnTx/>
                <a:uFillTx/>
                <a:latin typeface="+mn-lt"/>
                <a:ea typeface="+mj-ea"/>
                <a:cs typeface="+mj-cs"/>
              </a:rPr>
              <a:t>Klikk for å redigere tittelstil</a:t>
            </a:r>
            <a:endParaRPr lang="nb-NO"/>
          </a:p>
        </p:txBody>
      </p:sp>
    </p:spTree>
    <p:extLst>
      <p:ext uri="{BB962C8B-B14F-4D97-AF65-F5344CB8AC3E}">
        <p14:creationId xmlns:p14="http://schemas.microsoft.com/office/powerpoint/2010/main" val="6510193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9A74D-84A1-C942-B90E-201F71C1331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37189D70-52F6-D04A-8CB4-80111A99B12A}"/>
              </a:ext>
            </a:extLst>
          </p:cNvPr>
          <p:cNvCxnSpPr>
            <a:cxnSpLocks/>
          </p:cNvCxnSpPr>
          <p:nvPr userDrawn="1"/>
        </p:nvCxnSpPr>
        <p:spPr>
          <a:xfrm>
            <a:off x="5207620" y="3968403"/>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884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82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1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24EDB7-0BAA-3147-BE73-1C9796C40F9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57202221-6577-8F4F-A22B-A1ACD557A540}"/>
              </a:ext>
            </a:extLst>
          </p:cNvPr>
          <p:cNvCxnSpPr>
            <a:cxnSpLocks/>
          </p:cNvCxnSpPr>
          <p:nvPr userDrawn="1"/>
        </p:nvCxnSpPr>
        <p:spPr>
          <a:xfrm>
            <a:off x="5207620" y="3946101"/>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8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omt">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AEAE43D9-1357-1D48-8629-F46395728492}"/>
              </a:ext>
            </a:extLst>
          </p:cNvPr>
          <p:cNvSpPr>
            <a:spLocks noGrp="1"/>
          </p:cNvSpPr>
          <p:nvPr>
            <p:ph type="pic" sz="quarter" idx="12" hasCustomPrompt="1"/>
          </p:nvPr>
        </p:nvSpPr>
        <p:spPr>
          <a:xfrm>
            <a:off x="8734706" y="3914274"/>
            <a:ext cx="2757488" cy="2219441"/>
          </a:xfrm>
        </p:spPr>
        <p:txBody>
          <a:bodyPr/>
          <a:lstStyle/>
          <a:p>
            <a:r>
              <a:rPr lang="nb-NO"/>
              <a:t>bilde</a:t>
            </a:r>
          </a:p>
        </p:txBody>
      </p:sp>
      <p:sp>
        <p:nvSpPr>
          <p:cNvPr id="11" name="Title 1">
            <a:extLst>
              <a:ext uri="{FF2B5EF4-FFF2-40B4-BE49-F238E27FC236}">
                <a16:creationId xmlns:a16="http://schemas.microsoft.com/office/drawing/2014/main" id="{EFE4E59D-84AE-0248-B501-8AC94D03FDDD}"/>
              </a:ext>
            </a:extLst>
          </p:cNvPr>
          <p:cNvSpPr>
            <a:spLocks noGrp="1"/>
          </p:cNvSpPr>
          <p:nvPr>
            <p:ph type="title" hasCustomPrompt="1"/>
          </p:nvPr>
        </p:nvSpPr>
        <p:spPr>
          <a:xfrm>
            <a:off x="838200" y="365125"/>
            <a:ext cx="10515600" cy="1325563"/>
          </a:xfrm>
        </p:spPr>
        <p:txBody>
          <a:bodyPr/>
          <a:lstStyle>
            <a:lvl1pPr algn="l">
              <a:defRPr/>
            </a:lvl1pPr>
          </a:lstStyle>
          <a:p>
            <a:r>
              <a:rPr lang="nb-NO"/>
              <a:t>Klikk for å legge til en tittel</a:t>
            </a:r>
          </a:p>
        </p:txBody>
      </p:sp>
      <p:sp>
        <p:nvSpPr>
          <p:cNvPr id="13" name="Picture Placeholder 9">
            <a:extLst>
              <a:ext uri="{FF2B5EF4-FFF2-40B4-BE49-F238E27FC236}">
                <a16:creationId xmlns:a16="http://schemas.microsoft.com/office/drawing/2014/main" id="{5F28C990-F61D-564C-891B-B88CFA04DB48}"/>
              </a:ext>
            </a:extLst>
          </p:cNvPr>
          <p:cNvSpPr>
            <a:spLocks noGrp="1"/>
          </p:cNvSpPr>
          <p:nvPr>
            <p:ph type="pic" sz="quarter" idx="11" hasCustomPrompt="1"/>
          </p:nvPr>
        </p:nvSpPr>
        <p:spPr>
          <a:xfrm>
            <a:off x="4355972" y="2085474"/>
            <a:ext cx="4800600" cy="3381018"/>
          </a:xfrm>
        </p:spPr>
        <p:txBody>
          <a:bodyPr/>
          <a:lstStyle/>
          <a:p>
            <a:r>
              <a:rPr lang="nb-NO"/>
              <a:t>bilde</a:t>
            </a:r>
          </a:p>
        </p:txBody>
      </p:sp>
      <p:sp>
        <p:nvSpPr>
          <p:cNvPr id="15" name="Text Placeholder 21">
            <a:extLst>
              <a:ext uri="{FF2B5EF4-FFF2-40B4-BE49-F238E27FC236}">
                <a16:creationId xmlns:a16="http://schemas.microsoft.com/office/drawing/2014/main" id="{C8588792-D1A6-104F-9F42-2ADB0767BF4B}"/>
              </a:ext>
            </a:extLst>
          </p:cNvPr>
          <p:cNvSpPr>
            <a:spLocks noGrp="1"/>
          </p:cNvSpPr>
          <p:nvPr>
            <p:ph type="body" sz="quarter" idx="14"/>
          </p:nvPr>
        </p:nvSpPr>
        <p:spPr>
          <a:xfrm>
            <a:off x="8734705" y="6130555"/>
            <a:ext cx="2757488" cy="362320"/>
          </a:xfrm>
        </p:spPr>
        <p:txBody>
          <a:bodyPr lIns="90000" rIns="0">
            <a:noAutofit/>
          </a:bodyPr>
          <a:lstStyle>
            <a:lvl1pPr marL="0" indent="0" algn="r">
              <a:buNone/>
              <a:defRPr sz="1400" b="1" i="0">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Edit Master </a:t>
            </a:r>
            <a:r>
              <a:rPr lang="nb-NO" noProof="0" err="1"/>
              <a:t>text</a:t>
            </a:r>
            <a:r>
              <a:rPr lang="nb-NO" noProof="0"/>
              <a:t> styles</a:t>
            </a:r>
          </a:p>
        </p:txBody>
      </p:sp>
      <p:sp>
        <p:nvSpPr>
          <p:cNvPr id="16" name="Text Placeholder 21">
            <a:extLst>
              <a:ext uri="{FF2B5EF4-FFF2-40B4-BE49-F238E27FC236}">
                <a16:creationId xmlns:a16="http://schemas.microsoft.com/office/drawing/2014/main" id="{3EBFA98C-7F54-4D4D-B32C-BA33E573D75E}"/>
              </a:ext>
            </a:extLst>
          </p:cNvPr>
          <p:cNvSpPr>
            <a:spLocks noGrp="1"/>
          </p:cNvSpPr>
          <p:nvPr>
            <p:ph type="body" sz="quarter" idx="15"/>
          </p:nvPr>
        </p:nvSpPr>
        <p:spPr>
          <a:xfrm>
            <a:off x="5536406" y="5515704"/>
            <a:ext cx="2757488" cy="315912"/>
          </a:xfrm>
        </p:spPr>
        <p:txBody>
          <a:bodyPr lIns="90000" rIns="0">
            <a:noAutofit/>
          </a:bodyPr>
          <a:lstStyle>
            <a:lvl1pPr marL="0" indent="0" algn="ctr">
              <a:buNone/>
              <a:defRPr sz="1400" b="1" i="0">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Edit Master </a:t>
            </a:r>
            <a:r>
              <a:rPr lang="nb-NO" noProof="0" err="1"/>
              <a:t>text</a:t>
            </a:r>
            <a:r>
              <a:rPr lang="nb-NO" noProof="0"/>
              <a:t> styles</a:t>
            </a:r>
          </a:p>
        </p:txBody>
      </p:sp>
      <p:sp>
        <p:nvSpPr>
          <p:cNvPr id="19" name="Rectangle 18">
            <a:extLst>
              <a:ext uri="{FF2B5EF4-FFF2-40B4-BE49-F238E27FC236}">
                <a16:creationId xmlns:a16="http://schemas.microsoft.com/office/drawing/2014/main" id="{DC28B29E-8271-9149-8110-B3A364B02E62}"/>
              </a:ext>
            </a:extLst>
          </p:cNvPr>
          <p:cNvSpPr/>
          <p:nvPr userDrawn="1"/>
        </p:nvSpPr>
        <p:spPr>
          <a:xfrm>
            <a:off x="833066" y="2762775"/>
            <a:ext cx="4011650" cy="3495345"/>
          </a:xfrm>
          <a:prstGeom prst="rect">
            <a:avLst/>
          </a:prstGeom>
          <a:solidFill>
            <a:srgbClr val="20207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2" name="Straight Connector 11">
            <a:extLst>
              <a:ext uri="{FF2B5EF4-FFF2-40B4-BE49-F238E27FC236}">
                <a16:creationId xmlns:a16="http://schemas.microsoft.com/office/drawing/2014/main" id="{E3B98C77-8098-F348-99C2-43EFA7F9549B}"/>
              </a:ext>
            </a:extLst>
          </p:cNvPr>
          <p:cNvCxnSpPr/>
          <p:nvPr userDrawn="1"/>
        </p:nvCxnSpPr>
        <p:spPr>
          <a:xfrm>
            <a:off x="884149" y="1437212"/>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86CE5D7E-B630-AB46-B64E-507769488728}"/>
              </a:ext>
            </a:extLst>
          </p:cNvPr>
          <p:cNvSpPr>
            <a:spLocks noGrp="1"/>
          </p:cNvSpPr>
          <p:nvPr>
            <p:ph type="body" sz="quarter" idx="17" hasCustomPrompt="1"/>
          </p:nvPr>
        </p:nvSpPr>
        <p:spPr>
          <a:xfrm>
            <a:off x="1023143" y="3001035"/>
            <a:ext cx="3211973" cy="973397"/>
          </a:xfrm>
        </p:spPr>
        <p:txBody>
          <a:bodyPr lIns="90000" rIns="90000"/>
          <a:lstStyle>
            <a:lvl1pPr marL="0" indent="0" algn="l">
              <a:buNone/>
              <a:defRPr>
                <a:solidFill>
                  <a:schemeClr val="bg2">
                    <a:lumMod val="20000"/>
                    <a:lumOff val="80000"/>
                  </a:schemeClr>
                </a:solidFill>
              </a:defRPr>
            </a:lvl1pPr>
          </a:lstStyle>
          <a:p>
            <a:pPr lvl="0"/>
            <a:r>
              <a:rPr lang="nb-NO"/>
              <a:t>Tittel:</a:t>
            </a:r>
          </a:p>
          <a:p>
            <a:pPr lvl="0"/>
            <a:r>
              <a:rPr lang="nb-NO"/>
              <a:t>Erfaring:</a:t>
            </a:r>
            <a:endParaRPr lang="en-US"/>
          </a:p>
        </p:txBody>
      </p:sp>
      <p:sp>
        <p:nvSpPr>
          <p:cNvPr id="18" name="Text Placeholder 21">
            <a:extLst>
              <a:ext uri="{FF2B5EF4-FFF2-40B4-BE49-F238E27FC236}">
                <a16:creationId xmlns:a16="http://schemas.microsoft.com/office/drawing/2014/main" id="{1EC0F363-6C66-9345-9586-28F928BCAF5C}"/>
              </a:ext>
            </a:extLst>
          </p:cNvPr>
          <p:cNvSpPr>
            <a:spLocks noGrp="1"/>
          </p:cNvSpPr>
          <p:nvPr>
            <p:ph type="body" sz="quarter" idx="18" hasCustomPrompt="1"/>
          </p:nvPr>
        </p:nvSpPr>
        <p:spPr>
          <a:xfrm>
            <a:off x="1023143" y="5748546"/>
            <a:ext cx="2757488" cy="315912"/>
          </a:xfrm>
        </p:spPr>
        <p:txBody>
          <a:bodyPr lIns="90000" rIns="0">
            <a:noAutofit/>
          </a:bodyPr>
          <a:lstStyle>
            <a:lvl1pPr marL="0" indent="0" algn="l">
              <a:buNone/>
              <a:defRPr sz="1400" b="1" i="0">
                <a:solidFill>
                  <a:schemeClr val="bg2">
                    <a:lumMod val="20000"/>
                    <a:lumOff val="80000"/>
                  </a:schemeClr>
                </a:solidFill>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Kontaktperson:</a:t>
            </a:r>
          </a:p>
        </p:txBody>
      </p:sp>
    </p:spTree>
    <p:extLst>
      <p:ext uri="{BB962C8B-B14F-4D97-AF65-F5344CB8AC3E}">
        <p14:creationId xmlns:p14="http://schemas.microsoft.com/office/powerpoint/2010/main" val="56067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tellysbilde">
    <p:bg>
      <p:bgPr>
        <a:solidFill>
          <a:srgbClr val="FDAD9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029C09-AD66-0148-8ECF-37CE947557DF}"/>
              </a:ext>
            </a:extLst>
          </p:cNvPr>
          <p:cNvSpPr/>
          <p:nvPr userDrawn="1"/>
        </p:nvSpPr>
        <p:spPr>
          <a:xfrm>
            <a:off x="1054464" y="908232"/>
            <a:ext cx="5041536" cy="5041536"/>
          </a:xfrm>
          <a:prstGeom prst="rect">
            <a:avLst/>
          </a:prstGeom>
          <a:solidFill>
            <a:srgbClr val="20207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itle 7"/>
          <p:cNvSpPr>
            <a:spLocks noGrp="1"/>
          </p:cNvSpPr>
          <p:nvPr>
            <p:ph type="title" hasCustomPrompt="1"/>
          </p:nvPr>
        </p:nvSpPr>
        <p:spPr>
          <a:xfrm>
            <a:off x="1054464" y="1287739"/>
            <a:ext cx="5041536" cy="483554"/>
          </a:xfrm>
        </p:spPr>
        <p:txBody>
          <a:bodyPr lIns="0" anchor="b">
            <a:normAutofit/>
          </a:bodyPr>
          <a:lstStyle>
            <a:lvl1pPr marL="471170" marR="253365" algn="l" defTabSz="914400" rtl="0" eaLnBrk="1" latinLnBrk="0" hangingPunct="1">
              <a:lnSpc>
                <a:spcPct val="100499"/>
              </a:lnSpc>
              <a:spcBef>
                <a:spcPts val="165"/>
              </a:spcBef>
              <a:defRPr lang="nb-NO" sz="2400" b="1" kern="1200" spc="35" noProof="0" dirty="0">
                <a:solidFill>
                  <a:schemeClr val="bg1">
                    <a:lumMod val="95000"/>
                  </a:schemeClr>
                </a:solidFill>
                <a:latin typeface="Arial" panose="020B0604020202020204" pitchFamily="34" charset="0"/>
                <a:ea typeface="+mn-ea"/>
                <a:cs typeface="Arial" panose="020B0604020202020204" pitchFamily="34" charset="0"/>
              </a:defRPr>
            </a:lvl1pPr>
          </a:lstStyle>
          <a:p>
            <a:r>
              <a:rPr lang="nb-NO" noProof="0"/>
              <a:t>Tittel dokumentet settes her</a:t>
            </a:r>
          </a:p>
        </p:txBody>
      </p:sp>
      <p:sp>
        <p:nvSpPr>
          <p:cNvPr id="7" name="Picture Placeholder 5">
            <a:extLst>
              <a:ext uri="{FF2B5EF4-FFF2-40B4-BE49-F238E27FC236}">
                <a16:creationId xmlns:a16="http://schemas.microsoft.com/office/drawing/2014/main" id="{8EE8121B-FCE6-F246-A3ED-0DA93049FB14}"/>
              </a:ext>
            </a:extLst>
          </p:cNvPr>
          <p:cNvSpPr>
            <a:spLocks noGrp="1"/>
          </p:cNvSpPr>
          <p:nvPr>
            <p:ph type="pic" sz="quarter" idx="4294967295"/>
          </p:nvPr>
        </p:nvSpPr>
        <p:spPr>
          <a:xfrm>
            <a:off x="5687122" y="217448"/>
            <a:ext cx="6225123" cy="6423103"/>
          </a:xfrm>
        </p:spPr>
        <p:txBody>
          <a:bodyPr/>
          <a:lstStyle>
            <a:lvl1pPr marL="0" indent="0">
              <a:buNone/>
              <a:defRPr/>
            </a:lvl1pPr>
          </a:lstStyle>
          <a:p>
            <a:endParaRPr lang="en-NO"/>
          </a:p>
        </p:txBody>
      </p:sp>
      <p:sp>
        <p:nvSpPr>
          <p:cNvPr id="9" name="Text Placeholder 25">
            <a:extLst>
              <a:ext uri="{FF2B5EF4-FFF2-40B4-BE49-F238E27FC236}">
                <a16:creationId xmlns:a16="http://schemas.microsoft.com/office/drawing/2014/main" id="{6DF0C655-BF30-E145-807A-4985324BF403}"/>
              </a:ext>
            </a:extLst>
          </p:cNvPr>
          <p:cNvSpPr>
            <a:spLocks noGrp="1"/>
          </p:cNvSpPr>
          <p:nvPr>
            <p:ph type="body" sz="quarter" idx="17" hasCustomPrompt="1"/>
          </p:nvPr>
        </p:nvSpPr>
        <p:spPr>
          <a:xfrm>
            <a:off x="1520448" y="1975378"/>
            <a:ext cx="4166674" cy="2339948"/>
          </a:xfrm>
        </p:spPr>
        <p:txBody>
          <a:bodyPr lIns="90000" rIns="90000">
            <a:normAutofit/>
          </a:bodyPr>
          <a:lstStyle>
            <a:lvl1pPr marL="0" indent="0" algn="l">
              <a:buNone/>
              <a:defRPr sz="2000">
                <a:solidFill>
                  <a:schemeClr val="bg2">
                    <a:lumMod val="20000"/>
                    <a:lumOff val="80000"/>
                  </a:schemeClr>
                </a:solidFill>
              </a:defRPr>
            </a:lvl1pPr>
          </a:lstStyle>
          <a:p>
            <a:pPr lvl="0"/>
            <a:r>
              <a:rPr lang="nb-NO"/>
              <a:t>Om prosjektet</a:t>
            </a:r>
          </a:p>
        </p:txBody>
      </p:sp>
      <p:sp>
        <p:nvSpPr>
          <p:cNvPr id="10" name="Text Placeholder 21">
            <a:extLst>
              <a:ext uri="{FF2B5EF4-FFF2-40B4-BE49-F238E27FC236}">
                <a16:creationId xmlns:a16="http://schemas.microsoft.com/office/drawing/2014/main" id="{A17423A9-EB70-D548-BB54-104A8F167FCF}"/>
              </a:ext>
            </a:extLst>
          </p:cNvPr>
          <p:cNvSpPr>
            <a:spLocks noGrp="1"/>
          </p:cNvSpPr>
          <p:nvPr>
            <p:ph type="body" sz="quarter" idx="18" hasCustomPrompt="1"/>
          </p:nvPr>
        </p:nvSpPr>
        <p:spPr>
          <a:xfrm>
            <a:off x="1520448" y="5412305"/>
            <a:ext cx="2757488" cy="315912"/>
          </a:xfrm>
        </p:spPr>
        <p:txBody>
          <a:bodyPr lIns="90000" rIns="0">
            <a:noAutofit/>
          </a:bodyPr>
          <a:lstStyle>
            <a:lvl1pPr marL="0" indent="0" algn="l">
              <a:buNone/>
              <a:defRPr sz="1400" b="1" i="0">
                <a:solidFill>
                  <a:schemeClr val="bg2">
                    <a:lumMod val="20000"/>
                    <a:lumOff val="80000"/>
                  </a:schemeClr>
                </a:solidFill>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Kontaktperson:</a:t>
            </a:r>
          </a:p>
        </p:txBody>
      </p:sp>
    </p:spTree>
    <p:extLst>
      <p:ext uri="{BB962C8B-B14F-4D97-AF65-F5344CB8AC3E}">
        <p14:creationId xmlns:p14="http://schemas.microsoft.com/office/powerpoint/2010/main" val="1679081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omt">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AEAE43D9-1357-1D48-8629-F46395728492}"/>
              </a:ext>
            </a:extLst>
          </p:cNvPr>
          <p:cNvSpPr>
            <a:spLocks noGrp="1"/>
          </p:cNvSpPr>
          <p:nvPr>
            <p:ph type="pic" sz="quarter" idx="12" hasCustomPrompt="1"/>
          </p:nvPr>
        </p:nvSpPr>
        <p:spPr>
          <a:xfrm>
            <a:off x="8734706" y="3914274"/>
            <a:ext cx="2757488" cy="2219441"/>
          </a:xfrm>
        </p:spPr>
        <p:txBody>
          <a:bodyPr/>
          <a:lstStyle/>
          <a:p>
            <a:r>
              <a:rPr lang="nb-NO"/>
              <a:t>bilde</a:t>
            </a:r>
          </a:p>
        </p:txBody>
      </p:sp>
      <p:sp>
        <p:nvSpPr>
          <p:cNvPr id="11" name="Title 1">
            <a:extLst>
              <a:ext uri="{FF2B5EF4-FFF2-40B4-BE49-F238E27FC236}">
                <a16:creationId xmlns:a16="http://schemas.microsoft.com/office/drawing/2014/main" id="{EFE4E59D-84AE-0248-B501-8AC94D03FDDD}"/>
              </a:ext>
            </a:extLst>
          </p:cNvPr>
          <p:cNvSpPr>
            <a:spLocks noGrp="1"/>
          </p:cNvSpPr>
          <p:nvPr>
            <p:ph type="title" hasCustomPrompt="1"/>
          </p:nvPr>
        </p:nvSpPr>
        <p:spPr>
          <a:xfrm>
            <a:off x="838200" y="365125"/>
            <a:ext cx="10515600" cy="1325563"/>
          </a:xfrm>
        </p:spPr>
        <p:txBody>
          <a:bodyPr/>
          <a:lstStyle>
            <a:lvl1pPr algn="l">
              <a:defRPr/>
            </a:lvl1pPr>
          </a:lstStyle>
          <a:p>
            <a:r>
              <a:rPr lang="nb-NO"/>
              <a:t>Klikk for å legge til en tittel</a:t>
            </a:r>
          </a:p>
        </p:txBody>
      </p:sp>
      <p:sp>
        <p:nvSpPr>
          <p:cNvPr id="13" name="Picture Placeholder 9">
            <a:extLst>
              <a:ext uri="{FF2B5EF4-FFF2-40B4-BE49-F238E27FC236}">
                <a16:creationId xmlns:a16="http://schemas.microsoft.com/office/drawing/2014/main" id="{5F28C990-F61D-564C-891B-B88CFA04DB48}"/>
              </a:ext>
            </a:extLst>
          </p:cNvPr>
          <p:cNvSpPr>
            <a:spLocks noGrp="1"/>
          </p:cNvSpPr>
          <p:nvPr>
            <p:ph type="pic" sz="quarter" idx="11" hasCustomPrompt="1"/>
          </p:nvPr>
        </p:nvSpPr>
        <p:spPr>
          <a:xfrm>
            <a:off x="4355972" y="2085474"/>
            <a:ext cx="4800600" cy="3381018"/>
          </a:xfrm>
        </p:spPr>
        <p:txBody>
          <a:bodyPr/>
          <a:lstStyle/>
          <a:p>
            <a:r>
              <a:rPr lang="nb-NO"/>
              <a:t>bilde</a:t>
            </a:r>
          </a:p>
        </p:txBody>
      </p:sp>
      <p:sp>
        <p:nvSpPr>
          <p:cNvPr id="15" name="Text Placeholder 21">
            <a:extLst>
              <a:ext uri="{FF2B5EF4-FFF2-40B4-BE49-F238E27FC236}">
                <a16:creationId xmlns:a16="http://schemas.microsoft.com/office/drawing/2014/main" id="{C8588792-D1A6-104F-9F42-2ADB0767BF4B}"/>
              </a:ext>
            </a:extLst>
          </p:cNvPr>
          <p:cNvSpPr>
            <a:spLocks noGrp="1"/>
          </p:cNvSpPr>
          <p:nvPr>
            <p:ph type="body" sz="quarter" idx="14"/>
          </p:nvPr>
        </p:nvSpPr>
        <p:spPr>
          <a:xfrm>
            <a:off x="8734705" y="6130555"/>
            <a:ext cx="2757488" cy="362320"/>
          </a:xfrm>
        </p:spPr>
        <p:txBody>
          <a:bodyPr lIns="90000" rIns="0">
            <a:noAutofit/>
          </a:bodyPr>
          <a:lstStyle>
            <a:lvl1pPr marL="0" indent="0" algn="r">
              <a:buNone/>
              <a:defRPr sz="1400" b="1" i="0">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Edit Master </a:t>
            </a:r>
            <a:r>
              <a:rPr lang="nb-NO" noProof="0" err="1"/>
              <a:t>text</a:t>
            </a:r>
            <a:r>
              <a:rPr lang="nb-NO" noProof="0"/>
              <a:t> styles</a:t>
            </a:r>
          </a:p>
        </p:txBody>
      </p:sp>
      <p:sp>
        <p:nvSpPr>
          <p:cNvPr id="16" name="Text Placeholder 21">
            <a:extLst>
              <a:ext uri="{FF2B5EF4-FFF2-40B4-BE49-F238E27FC236}">
                <a16:creationId xmlns:a16="http://schemas.microsoft.com/office/drawing/2014/main" id="{3EBFA98C-7F54-4D4D-B32C-BA33E573D75E}"/>
              </a:ext>
            </a:extLst>
          </p:cNvPr>
          <p:cNvSpPr>
            <a:spLocks noGrp="1"/>
          </p:cNvSpPr>
          <p:nvPr>
            <p:ph type="body" sz="quarter" idx="15"/>
          </p:nvPr>
        </p:nvSpPr>
        <p:spPr>
          <a:xfrm>
            <a:off x="5536406" y="5515704"/>
            <a:ext cx="2757488" cy="315912"/>
          </a:xfrm>
        </p:spPr>
        <p:txBody>
          <a:bodyPr lIns="90000" rIns="0">
            <a:noAutofit/>
          </a:bodyPr>
          <a:lstStyle>
            <a:lvl1pPr marL="0" indent="0" algn="ctr">
              <a:buNone/>
              <a:defRPr sz="1400" b="1" i="0">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Edit Master </a:t>
            </a:r>
            <a:r>
              <a:rPr lang="nb-NO" noProof="0" err="1"/>
              <a:t>text</a:t>
            </a:r>
            <a:r>
              <a:rPr lang="nb-NO" noProof="0"/>
              <a:t> styles</a:t>
            </a:r>
          </a:p>
        </p:txBody>
      </p:sp>
      <p:sp>
        <p:nvSpPr>
          <p:cNvPr id="19" name="Rectangle 18">
            <a:extLst>
              <a:ext uri="{FF2B5EF4-FFF2-40B4-BE49-F238E27FC236}">
                <a16:creationId xmlns:a16="http://schemas.microsoft.com/office/drawing/2014/main" id="{DC28B29E-8271-9149-8110-B3A364B02E62}"/>
              </a:ext>
            </a:extLst>
          </p:cNvPr>
          <p:cNvSpPr/>
          <p:nvPr userDrawn="1"/>
        </p:nvSpPr>
        <p:spPr>
          <a:xfrm>
            <a:off x="833066" y="2762775"/>
            <a:ext cx="4011650" cy="3495345"/>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2" name="Straight Connector 11">
            <a:extLst>
              <a:ext uri="{FF2B5EF4-FFF2-40B4-BE49-F238E27FC236}">
                <a16:creationId xmlns:a16="http://schemas.microsoft.com/office/drawing/2014/main" id="{E3B98C77-8098-F348-99C2-43EFA7F9549B}"/>
              </a:ext>
            </a:extLst>
          </p:cNvPr>
          <p:cNvCxnSpPr/>
          <p:nvPr userDrawn="1"/>
        </p:nvCxnSpPr>
        <p:spPr>
          <a:xfrm>
            <a:off x="884149" y="1437212"/>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86CE5D7E-B630-AB46-B64E-507769488728}"/>
              </a:ext>
            </a:extLst>
          </p:cNvPr>
          <p:cNvSpPr>
            <a:spLocks noGrp="1"/>
          </p:cNvSpPr>
          <p:nvPr>
            <p:ph type="body" sz="quarter" idx="17" hasCustomPrompt="1"/>
          </p:nvPr>
        </p:nvSpPr>
        <p:spPr>
          <a:xfrm>
            <a:off x="1023143" y="3001035"/>
            <a:ext cx="3211973" cy="973397"/>
          </a:xfrm>
        </p:spPr>
        <p:txBody>
          <a:bodyPr lIns="90000" rIns="90000"/>
          <a:lstStyle>
            <a:lvl1pPr marL="0" indent="0" algn="l">
              <a:buNone/>
              <a:defRPr>
                <a:solidFill>
                  <a:schemeClr val="tx1"/>
                </a:solidFill>
              </a:defRPr>
            </a:lvl1pPr>
          </a:lstStyle>
          <a:p>
            <a:pPr lvl="0"/>
            <a:r>
              <a:rPr lang="nb-NO"/>
              <a:t>Tittel:</a:t>
            </a:r>
          </a:p>
          <a:p>
            <a:pPr lvl="0"/>
            <a:r>
              <a:rPr lang="nb-NO"/>
              <a:t>Erfaring:</a:t>
            </a:r>
            <a:endParaRPr lang="en-US"/>
          </a:p>
        </p:txBody>
      </p:sp>
      <p:sp>
        <p:nvSpPr>
          <p:cNvPr id="18" name="Text Placeholder 21">
            <a:extLst>
              <a:ext uri="{FF2B5EF4-FFF2-40B4-BE49-F238E27FC236}">
                <a16:creationId xmlns:a16="http://schemas.microsoft.com/office/drawing/2014/main" id="{1EC0F363-6C66-9345-9586-28F928BCAF5C}"/>
              </a:ext>
            </a:extLst>
          </p:cNvPr>
          <p:cNvSpPr>
            <a:spLocks noGrp="1"/>
          </p:cNvSpPr>
          <p:nvPr>
            <p:ph type="body" sz="quarter" idx="18" hasCustomPrompt="1"/>
          </p:nvPr>
        </p:nvSpPr>
        <p:spPr>
          <a:xfrm>
            <a:off x="1023143" y="5748546"/>
            <a:ext cx="2757488" cy="315912"/>
          </a:xfrm>
        </p:spPr>
        <p:txBody>
          <a:bodyPr lIns="90000" rIns="0">
            <a:noAutofit/>
          </a:bodyPr>
          <a:lstStyle>
            <a:lvl1pPr marL="0" indent="0" algn="l">
              <a:buNone/>
              <a:defRPr sz="1400" b="1" i="0">
                <a:solidFill>
                  <a:schemeClr val="tx1"/>
                </a:solidFill>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Kontaktperson:</a:t>
            </a:r>
          </a:p>
        </p:txBody>
      </p:sp>
    </p:spTree>
    <p:extLst>
      <p:ext uri="{BB962C8B-B14F-4D97-AF65-F5344CB8AC3E}">
        <p14:creationId xmlns:p14="http://schemas.microsoft.com/office/powerpoint/2010/main" val="137120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lysbilde">
    <p:bg>
      <p:bgPr>
        <a:solidFill>
          <a:srgbClr val="FDAD9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029C09-AD66-0148-8ECF-37CE947557DF}"/>
              </a:ext>
            </a:extLst>
          </p:cNvPr>
          <p:cNvSpPr/>
          <p:nvPr userDrawn="1"/>
        </p:nvSpPr>
        <p:spPr>
          <a:xfrm>
            <a:off x="1054464" y="908232"/>
            <a:ext cx="5041536" cy="5041536"/>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itle 7"/>
          <p:cNvSpPr>
            <a:spLocks noGrp="1"/>
          </p:cNvSpPr>
          <p:nvPr>
            <p:ph type="title" hasCustomPrompt="1"/>
          </p:nvPr>
        </p:nvSpPr>
        <p:spPr>
          <a:xfrm>
            <a:off x="1054464" y="1287739"/>
            <a:ext cx="5041536" cy="483554"/>
          </a:xfrm>
        </p:spPr>
        <p:txBody>
          <a:bodyPr lIns="0" anchor="b">
            <a:normAutofit/>
          </a:bodyPr>
          <a:lstStyle>
            <a:lvl1pPr marL="471170" marR="253365" algn="l" defTabSz="914400" rtl="0" eaLnBrk="1" latinLnBrk="0" hangingPunct="1">
              <a:lnSpc>
                <a:spcPct val="100499"/>
              </a:lnSpc>
              <a:spcBef>
                <a:spcPts val="165"/>
              </a:spcBef>
              <a:defRPr lang="nb-NO" sz="2400" b="1" kern="1200" spc="35" noProof="0" dirty="0">
                <a:solidFill>
                  <a:schemeClr val="tx1"/>
                </a:solidFill>
                <a:latin typeface="Arial" panose="020B0604020202020204" pitchFamily="34" charset="0"/>
                <a:ea typeface="+mn-ea"/>
                <a:cs typeface="Arial" panose="020B0604020202020204" pitchFamily="34" charset="0"/>
              </a:defRPr>
            </a:lvl1pPr>
          </a:lstStyle>
          <a:p>
            <a:r>
              <a:rPr lang="nb-NO" noProof="0"/>
              <a:t>Tittel dokumentet settes her</a:t>
            </a:r>
          </a:p>
        </p:txBody>
      </p:sp>
      <p:sp>
        <p:nvSpPr>
          <p:cNvPr id="7" name="Picture Placeholder 5">
            <a:extLst>
              <a:ext uri="{FF2B5EF4-FFF2-40B4-BE49-F238E27FC236}">
                <a16:creationId xmlns:a16="http://schemas.microsoft.com/office/drawing/2014/main" id="{8EE8121B-FCE6-F246-A3ED-0DA93049FB14}"/>
              </a:ext>
            </a:extLst>
          </p:cNvPr>
          <p:cNvSpPr>
            <a:spLocks noGrp="1"/>
          </p:cNvSpPr>
          <p:nvPr>
            <p:ph type="pic" sz="quarter" idx="4294967295"/>
          </p:nvPr>
        </p:nvSpPr>
        <p:spPr>
          <a:xfrm>
            <a:off x="5687122" y="217448"/>
            <a:ext cx="6225123" cy="6423103"/>
          </a:xfrm>
        </p:spPr>
        <p:txBody>
          <a:bodyPr/>
          <a:lstStyle>
            <a:lvl1pPr marL="0" indent="0">
              <a:buNone/>
              <a:defRPr/>
            </a:lvl1pPr>
          </a:lstStyle>
          <a:p>
            <a:endParaRPr lang="en-NO"/>
          </a:p>
        </p:txBody>
      </p:sp>
      <p:sp>
        <p:nvSpPr>
          <p:cNvPr id="9" name="Text Placeholder 25">
            <a:extLst>
              <a:ext uri="{FF2B5EF4-FFF2-40B4-BE49-F238E27FC236}">
                <a16:creationId xmlns:a16="http://schemas.microsoft.com/office/drawing/2014/main" id="{6DF0C655-BF30-E145-807A-4985324BF403}"/>
              </a:ext>
            </a:extLst>
          </p:cNvPr>
          <p:cNvSpPr>
            <a:spLocks noGrp="1"/>
          </p:cNvSpPr>
          <p:nvPr>
            <p:ph type="body" sz="quarter" idx="17" hasCustomPrompt="1"/>
          </p:nvPr>
        </p:nvSpPr>
        <p:spPr>
          <a:xfrm>
            <a:off x="1520448" y="1975378"/>
            <a:ext cx="4166674" cy="2339948"/>
          </a:xfrm>
        </p:spPr>
        <p:txBody>
          <a:bodyPr lIns="90000" rIns="90000">
            <a:normAutofit/>
          </a:bodyPr>
          <a:lstStyle>
            <a:lvl1pPr marL="0" indent="0" algn="l">
              <a:buNone/>
              <a:defRPr sz="2000">
                <a:solidFill>
                  <a:schemeClr val="tx1"/>
                </a:solidFill>
              </a:defRPr>
            </a:lvl1pPr>
          </a:lstStyle>
          <a:p>
            <a:pPr lvl="0"/>
            <a:r>
              <a:rPr lang="nb-NO"/>
              <a:t>Om prosjektet</a:t>
            </a:r>
          </a:p>
        </p:txBody>
      </p:sp>
      <p:sp>
        <p:nvSpPr>
          <p:cNvPr id="10" name="Text Placeholder 21">
            <a:extLst>
              <a:ext uri="{FF2B5EF4-FFF2-40B4-BE49-F238E27FC236}">
                <a16:creationId xmlns:a16="http://schemas.microsoft.com/office/drawing/2014/main" id="{A17423A9-EB70-D548-BB54-104A8F167FCF}"/>
              </a:ext>
            </a:extLst>
          </p:cNvPr>
          <p:cNvSpPr>
            <a:spLocks noGrp="1"/>
          </p:cNvSpPr>
          <p:nvPr>
            <p:ph type="body" sz="quarter" idx="18" hasCustomPrompt="1"/>
          </p:nvPr>
        </p:nvSpPr>
        <p:spPr>
          <a:xfrm>
            <a:off x="1520448" y="5412305"/>
            <a:ext cx="2757488" cy="315912"/>
          </a:xfrm>
        </p:spPr>
        <p:txBody>
          <a:bodyPr lIns="90000" rIns="0">
            <a:noAutofit/>
          </a:bodyPr>
          <a:lstStyle>
            <a:lvl1pPr marL="0" indent="0" algn="l">
              <a:buNone/>
              <a:defRPr sz="1400" b="1" i="0">
                <a:solidFill>
                  <a:schemeClr val="tx1"/>
                </a:solidFill>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Kontaktperson:</a:t>
            </a:r>
          </a:p>
        </p:txBody>
      </p:sp>
    </p:spTree>
    <p:extLst>
      <p:ext uri="{BB962C8B-B14F-4D97-AF65-F5344CB8AC3E}">
        <p14:creationId xmlns:p14="http://schemas.microsoft.com/office/powerpoint/2010/main" val="227459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omt">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AEAE43D9-1357-1D48-8629-F46395728492}"/>
              </a:ext>
            </a:extLst>
          </p:cNvPr>
          <p:cNvSpPr>
            <a:spLocks noGrp="1"/>
          </p:cNvSpPr>
          <p:nvPr>
            <p:ph type="pic" sz="quarter" idx="12" hasCustomPrompt="1"/>
          </p:nvPr>
        </p:nvSpPr>
        <p:spPr>
          <a:xfrm>
            <a:off x="8734706" y="3914274"/>
            <a:ext cx="2757488" cy="2219441"/>
          </a:xfrm>
        </p:spPr>
        <p:txBody>
          <a:bodyPr/>
          <a:lstStyle/>
          <a:p>
            <a:r>
              <a:rPr lang="nb-NO"/>
              <a:t>bilde</a:t>
            </a:r>
          </a:p>
        </p:txBody>
      </p:sp>
      <p:sp>
        <p:nvSpPr>
          <p:cNvPr id="11" name="Title 1">
            <a:extLst>
              <a:ext uri="{FF2B5EF4-FFF2-40B4-BE49-F238E27FC236}">
                <a16:creationId xmlns:a16="http://schemas.microsoft.com/office/drawing/2014/main" id="{EFE4E59D-84AE-0248-B501-8AC94D03FDDD}"/>
              </a:ext>
            </a:extLst>
          </p:cNvPr>
          <p:cNvSpPr>
            <a:spLocks noGrp="1"/>
          </p:cNvSpPr>
          <p:nvPr>
            <p:ph type="title" hasCustomPrompt="1"/>
          </p:nvPr>
        </p:nvSpPr>
        <p:spPr>
          <a:xfrm>
            <a:off x="838200" y="365125"/>
            <a:ext cx="10515600" cy="1325563"/>
          </a:xfrm>
        </p:spPr>
        <p:txBody>
          <a:bodyPr/>
          <a:lstStyle>
            <a:lvl1pPr algn="l">
              <a:defRPr/>
            </a:lvl1pPr>
          </a:lstStyle>
          <a:p>
            <a:r>
              <a:rPr lang="nb-NO"/>
              <a:t>Klikk for å legge til en tittel</a:t>
            </a:r>
          </a:p>
        </p:txBody>
      </p:sp>
      <p:sp>
        <p:nvSpPr>
          <p:cNvPr id="13" name="Picture Placeholder 9">
            <a:extLst>
              <a:ext uri="{FF2B5EF4-FFF2-40B4-BE49-F238E27FC236}">
                <a16:creationId xmlns:a16="http://schemas.microsoft.com/office/drawing/2014/main" id="{5F28C990-F61D-564C-891B-B88CFA04DB48}"/>
              </a:ext>
            </a:extLst>
          </p:cNvPr>
          <p:cNvSpPr>
            <a:spLocks noGrp="1"/>
          </p:cNvSpPr>
          <p:nvPr>
            <p:ph type="pic" sz="quarter" idx="11" hasCustomPrompt="1"/>
          </p:nvPr>
        </p:nvSpPr>
        <p:spPr>
          <a:xfrm>
            <a:off x="4355972" y="2085474"/>
            <a:ext cx="4800600" cy="3381018"/>
          </a:xfrm>
        </p:spPr>
        <p:txBody>
          <a:bodyPr/>
          <a:lstStyle/>
          <a:p>
            <a:r>
              <a:rPr lang="nb-NO"/>
              <a:t>bilde</a:t>
            </a:r>
          </a:p>
        </p:txBody>
      </p:sp>
      <p:sp>
        <p:nvSpPr>
          <p:cNvPr id="15" name="Text Placeholder 21">
            <a:extLst>
              <a:ext uri="{FF2B5EF4-FFF2-40B4-BE49-F238E27FC236}">
                <a16:creationId xmlns:a16="http://schemas.microsoft.com/office/drawing/2014/main" id="{C8588792-D1A6-104F-9F42-2ADB0767BF4B}"/>
              </a:ext>
            </a:extLst>
          </p:cNvPr>
          <p:cNvSpPr>
            <a:spLocks noGrp="1"/>
          </p:cNvSpPr>
          <p:nvPr>
            <p:ph type="body" sz="quarter" idx="14"/>
          </p:nvPr>
        </p:nvSpPr>
        <p:spPr>
          <a:xfrm>
            <a:off x="8734705" y="6130555"/>
            <a:ext cx="2757488" cy="362320"/>
          </a:xfrm>
        </p:spPr>
        <p:txBody>
          <a:bodyPr lIns="90000" rIns="0">
            <a:noAutofit/>
          </a:bodyPr>
          <a:lstStyle>
            <a:lvl1pPr marL="0" indent="0" algn="r">
              <a:buNone/>
              <a:defRPr sz="1400" b="1" i="0">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Edit Master </a:t>
            </a:r>
            <a:r>
              <a:rPr lang="nb-NO" noProof="0" err="1"/>
              <a:t>text</a:t>
            </a:r>
            <a:r>
              <a:rPr lang="nb-NO" noProof="0"/>
              <a:t> styles</a:t>
            </a:r>
          </a:p>
        </p:txBody>
      </p:sp>
      <p:sp>
        <p:nvSpPr>
          <p:cNvPr id="16" name="Text Placeholder 21">
            <a:extLst>
              <a:ext uri="{FF2B5EF4-FFF2-40B4-BE49-F238E27FC236}">
                <a16:creationId xmlns:a16="http://schemas.microsoft.com/office/drawing/2014/main" id="{3EBFA98C-7F54-4D4D-B32C-BA33E573D75E}"/>
              </a:ext>
            </a:extLst>
          </p:cNvPr>
          <p:cNvSpPr>
            <a:spLocks noGrp="1"/>
          </p:cNvSpPr>
          <p:nvPr>
            <p:ph type="body" sz="quarter" idx="15"/>
          </p:nvPr>
        </p:nvSpPr>
        <p:spPr>
          <a:xfrm>
            <a:off x="5536406" y="5515704"/>
            <a:ext cx="2757488" cy="315912"/>
          </a:xfrm>
        </p:spPr>
        <p:txBody>
          <a:bodyPr lIns="90000" rIns="0">
            <a:noAutofit/>
          </a:bodyPr>
          <a:lstStyle>
            <a:lvl1pPr marL="0" indent="0" algn="ctr">
              <a:buNone/>
              <a:defRPr sz="1400" b="1" i="0">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Edit Master </a:t>
            </a:r>
            <a:r>
              <a:rPr lang="nb-NO" noProof="0" err="1"/>
              <a:t>text</a:t>
            </a:r>
            <a:r>
              <a:rPr lang="nb-NO" noProof="0"/>
              <a:t> styles</a:t>
            </a:r>
          </a:p>
        </p:txBody>
      </p:sp>
      <p:sp>
        <p:nvSpPr>
          <p:cNvPr id="19" name="Rectangle 18">
            <a:extLst>
              <a:ext uri="{FF2B5EF4-FFF2-40B4-BE49-F238E27FC236}">
                <a16:creationId xmlns:a16="http://schemas.microsoft.com/office/drawing/2014/main" id="{DC28B29E-8271-9149-8110-B3A364B02E62}"/>
              </a:ext>
            </a:extLst>
          </p:cNvPr>
          <p:cNvSpPr/>
          <p:nvPr userDrawn="1"/>
        </p:nvSpPr>
        <p:spPr>
          <a:xfrm>
            <a:off x="833066" y="2762775"/>
            <a:ext cx="4011650" cy="3495345"/>
          </a:xfrm>
          <a:prstGeom prst="rect">
            <a:avLst/>
          </a:prstGeom>
          <a:solidFill>
            <a:schemeClr val="accent3">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cxnSp>
        <p:nvCxnSpPr>
          <p:cNvPr id="12" name="Straight Connector 11">
            <a:extLst>
              <a:ext uri="{FF2B5EF4-FFF2-40B4-BE49-F238E27FC236}">
                <a16:creationId xmlns:a16="http://schemas.microsoft.com/office/drawing/2014/main" id="{E3B98C77-8098-F348-99C2-43EFA7F9549B}"/>
              </a:ext>
            </a:extLst>
          </p:cNvPr>
          <p:cNvCxnSpPr/>
          <p:nvPr userDrawn="1"/>
        </p:nvCxnSpPr>
        <p:spPr>
          <a:xfrm>
            <a:off x="884149" y="1437212"/>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
        <p:nvSpPr>
          <p:cNvPr id="14" name="Text Placeholder 25">
            <a:extLst>
              <a:ext uri="{FF2B5EF4-FFF2-40B4-BE49-F238E27FC236}">
                <a16:creationId xmlns:a16="http://schemas.microsoft.com/office/drawing/2014/main" id="{86CE5D7E-B630-AB46-B64E-507769488728}"/>
              </a:ext>
            </a:extLst>
          </p:cNvPr>
          <p:cNvSpPr>
            <a:spLocks noGrp="1"/>
          </p:cNvSpPr>
          <p:nvPr>
            <p:ph type="body" sz="quarter" idx="17" hasCustomPrompt="1"/>
          </p:nvPr>
        </p:nvSpPr>
        <p:spPr>
          <a:xfrm>
            <a:off x="1023143" y="3001035"/>
            <a:ext cx="3211973" cy="973397"/>
          </a:xfrm>
        </p:spPr>
        <p:txBody>
          <a:bodyPr lIns="90000" rIns="90000"/>
          <a:lstStyle>
            <a:lvl1pPr marL="0" indent="0" algn="l">
              <a:buNone/>
              <a:defRPr>
                <a:solidFill>
                  <a:schemeClr val="tx1"/>
                </a:solidFill>
              </a:defRPr>
            </a:lvl1pPr>
          </a:lstStyle>
          <a:p>
            <a:pPr lvl="0"/>
            <a:r>
              <a:rPr lang="nb-NO"/>
              <a:t>Tittel:</a:t>
            </a:r>
          </a:p>
          <a:p>
            <a:pPr lvl="0"/>
            <a:r>
              <a:rPr lang="nb-NO"/>
              <a:t>Erfaring:</a:t>
            </a:r>
            <a:endParaRPr lang="en-US"/>
          </a:p>
        </p:txBody>
      </p:sp>
      <p:sp>
        <p:nvSpPr>
          <p:cNvPr id="18" name="Text Placeholder 21">
            <a:extLst>
              <a:ext uri="{FF2B5EF4-FFF2-40B4-BE49-F238E27FC236}">
                <a16:creationId xmlns:a16="http://schemas.microsoft.com/office/drawing/2014/main" id="{1EC0F363-6C66-9345-9586-28F928BCAF5C}"/>
              </a:ext>
            </a:extLst>
          </p:cNvPr>
          <p:cNvSpPr>
            <a:spLocks noGrp="1"/>
          </p:cNvSpPr>
          <p:nvPr>
            <p:ph type="body" sz="quarter" idx="18" hasCustomPrompt="1"/>
          </p:nvPr>
        </p:nvSpPr>
        <p:spPr>
          <a:xfrm>
            <a:off x="1023143" y="5748546"/>
            <a:ext cx="2757488" cy="315912"/>
          </a:xfrm>
        </p:spPr>
        <p:txBody>
          <a:bodyPr lIns="90000" rIns="0">
            <a:noAutofit/>
          </a:bodyPr>
          <a:lstStyle>
            <a:lvl1pPr marL="0" indent="0" algn="l">
              <a:buNone/>
              <a:defRPr sz="1400" b="1" i="0">
                <a:solidFill>
                  <a:schemeClr val="tx1"/>
                </a:solidFill>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Kontaktperson:</a:t>
            </a:r>
          </a:p>
        </p:txBody>
      </p:sp>
    </p:spTree>
    <p:extLst>
      <p:ext uri="{BB962C8B-B14F-4D97-AF65-F5344CB8AC3E}">
        <p14:creationId xmlns:p14="http://schemas.microsoft.com/office/powerpoint/2010/main" val="3967737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tellysbilde">
    <p:bg>
      <p:bgPr>
        <a:solidFill>
          <a:srgbClr val="FDAD9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029C09-AD66-0148-8ECF-37CE947557DF}"/>
              </a:ext>
            </a:extLst>
          </p:cNvPr>
          <p:cNvSpPr/>
          <p:nvPr userDrawn="1"/>
        </p:nvSpPr>
        <p:spPr>
          <a:xfrm>
            <a:off x="1054464" y="908232"/>
            <a:ext cx="5041536" cy="5041536"/>
          </a:xfrm>
          <a:prstGeom prst="rect">
            <a:avLst/>
          </a:prstGeom>
          <a:solidFill>
            <a:schemeClr val="accent3">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Title 7"/>
          <p:cNvSpPr>
            <a:spLocks noGrp="1"/>
          </p:cNvSpPr>
          <p:nvPr>
            <p:ph type="title" hasCustomPrompt="1"/>
          </p:nvPr>
        </p:nvSpPr>
        <p:spPr>
          <a:xfrm>
            <a:off x="1054464" y="1287739"/>
            <a:ext cx="5041536" cy="483554"/>
          </a:xfrm>
        </p:spPr>
        <p:txBody>
          <a:bodyPr lIns="0" anchor="b">
            <a:normAutofit/>
          </a:bodyPr>
          <a:lstStyle>
            <a:lvl1pPr marL="471170" marR="253365" algn="l" defTabSz="914400" rtl="0" eaLnBrk="1" latinLnBrk="0" hangingPunct="1">
              <a:lnSpc>
                <a:spcPct val="100499"/>
              </a:lnSpc>
              <a:spcBef>
                <a:spcPts val="165"/>
              </a:spcBef>
              <a:defRPr lang="nb-NO" sz="2400" b="1" kern="1200" spc="35" noProof="0" dirty="0">
                <a:solidFill>
                  <a:schemeClr val="tx1"/>
                </a:solidFill>
                <a:latin typeface="Arial" panose="020B0604020202020204" pitchFamily="34" charset="0"/>
                <a:ea typeface="+mn-ea"/>
                <a:cs typeface="Arial" panose="020B0604020202020204" pitchFamily="34" charset="0"/>
              </a:defRPr>
            </a:lvl1pPr>
          </a:lstStyle>
          <a:p>
            <a:r>
              <a:rPr lang="nb-NO" noProof="0"/>
              <a:t>Tittel dokumentet settes her</a:t>
            </a:r>
          </a:p>
        </p:txBody>
      </p:sp>
      <p:sp>
        <p:nvSpPr>
          <p:cNvPr id="7" name="Picture Placeholder 5">
            <a:extLst>
              <a:ext uri="{FF2B5EF4-FFF2-40B4-BE49-F238E27FC236}">
                <a16:creationId xmlns:a16="http://schemas.microsoft.com/office/drawing/2014/main" id="{8EE8121B-FCE6-F246-A3ED-0DA93049FB14}"/>
              </a:ext>
            </a:extLst>
          </p:cNvPr>
          <p:cNvSpPr>
            <a:spLocks noGrp="1"/>
          </p:cNvSpPr>
          <p:nvPr>
            <p:ph type="pic" sz="quarter" idx="4294967295"/>
          </p:nvPr>
        </p:nvSpPr>
        <p:spPr>
          <a:xfrm>
            <a:off x="5687122" y="217448"/>
            <a:ext cx="6225123" cy="6423103"/>
          </a:xfrm>
        </p:spPr>
        <p:txBody>
          <a:bodyPr/>
          <a:lstStyle>
            <a:lvl1pPr marL="0" indent="0">
              <a:buNone/>
              <a:defRPr/>
            </a:lvl1pPr>
          </a:lstStyle>
          <a:p>
            <a:endParaRPr lang="en-NO"/>
          </a:p>
        </p:txBody>
      </p:sp>
      <p:sp>
        <p:nvSpPr>
          <p:cNvPr id="9" name="Text Placeholder 25">
            <a:extLst>
              <a:ext uri="{FF2B5EF4-FFF2-40B4-BE49-F238E27FC236}">
                <a16:creationId xmlns:a16="http://schemas.microsoft.com/office/drawing/2014/main" id="{6DF0C655-BF30-E145-807A-4985324BF403}"/>
              </a:ext>
            </a:extLst>
          </p:cNvPr>
          <p:cNvSpPr>
            <a:spLocks noGrp="1"/>
          </p:cNvSpPr>
          <p:nvPr>
            <p:ph type="body" sz="quarter" idx="17" hasCustomPrompt="1"/>
          </p:nvPr>
        </p:nvSpPr>
        <p:spPr>
          <a:xfrm>
            <a:off x="1520448" y="1975378"/>
            <a:ext cx="4166674" cy="2339948"/>
          </a:xfrm>
        </p:spPr>
        <p:txBody>
          <a:bodyPr lIns="90000" rIns="90000">
            <a:normAutofit/>
          </a:bodyPr>
          <a:lstStyle>
            <a:lvl1pPr marL="0" indent="0" algn="l">
              <a:buNone/>
              <a:defRPr sz="2000">
                <a:solidFill>
                  <a:schemeClr val="tx1"/>
                </a:solidFill>
              </a:defRPr>
            </a:lvl1pPr>
          </a:lstStyle>
          <a:p>
            <a:pPr lvl="0"/>
            <a:r>
              <a:rPr lang="nb-NO"/>
              <a:t>Om prosjektet</a:t>
            </a:r>
          </a:p>
        </p:txBody>
      </p:sp>
      <p:sp>
        <p:nvSpPr>
          <p:cNvPr id="10" name="Text Placeholder 21">
            <a:extLst>
              <a:ext uri="{FF2B5EF4-FFF2-40B4-BE49-F238E27FC236}">
                <a16:creationId xmlns:a16="http://schemas.microsoft.com/office/drawing/2014/main" id="{A17423A9-EB70-D548-BB54-104A8F167FCF}"/>
              </a:ext>
            </a:extLst>
          </p:cNvPr>
          <p:cNvSpPr>
            <a:spLocks noGrp="1"/>
          </p:cNvSpPr>
          <p:nvPr>
            <p:ph type="body" sz="quarter" idx="18" hasCustomPrompt="1"/>
          </p:nvPr>
        </p:nvSpPr>
        <p:spPr>
          <a:xfrm>
            <a:off x="1520448" y="5412305"/>
            <a:ext cx="2757488" cy="315912"/>
          </a:xfrm>
        </p:spPr>
        <p:txBody>
          <a:bodyPr lIns="90000" rIns="0">
            <a:noAutofit/>
          </a:bodyPr>
          <a:lstStyle>
            <a:lvl1pPr marL="0" indent="0" algn="l">
              <a:buNone/>
              <a:defRPr sz="1400" b="1" i="0">
                <a:solidFill>
                  <a:schemeClr val="tx1"/>
                </a:solidFill>
                <a:latin typeface="Century" panose="02040604050505020304" pitchFamily="18" charset="0"/>
              </a:defRPr>
            </a:lvl1pPr>
            <a:lvl2pPr marL="457200" indent="0">
              <a:buNone/>
              <a:defRPr sz="1200" b="1" i="1"/>
            </a:lvl2pPr>
            <a:lvl3pPr marL="914400" indent="0">
              <a:buNone/>
              <a:defRPr sz="1200" b="1" i="1"/>
            </a:lvl3pPr>
            <a:lvl4pPr marL="1371600" indent="0">
              <a:buNone/>
              <a:defRPr sz="1200" b="1" i="1"/>
            </a:lvl4pPr>
            <a:lvl5pPr marL="1828800" indent="0">
              <a:buNone/>
              <a:defRPr sz="1200" b="1" i="1"/>
            </a:lvl5pPr>
          </a:lstStyle>
          <a:p>
            <a:pPr lvl="0"/>
            <a:r>
              <a:rPr lang="nb-NO" noProof="0"/>
              <a:t>Kontaktperson:</a:t>
            </a:r>
          </a:p>
        </p:txBody>
      </p:sp>
    </p:spTree>
    <p:extLst>
      <p:ext uri="{BB962C8B-B14F-4D97-AF65-F5344CB8AC3E}">
        <p14:creationId xmlns:p14="http://schemas.microsoft.com/office/powerpoint/2010/main" val="1420343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om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7EA934-7223-1744-AA2B-E01D3E946410}"/>
              </a:ext>
            </a:extLst>
          </p:cNvPr>
          <p:cNvSpPr>
            <a:spLocks noGrp="1"/>
          </p:cNvSpPr>
          <p:nvPr>
            <p:ph type="title" hasCustomPrompt="1"/>
          </p:nvPr>
        </p:nvSpPr>
        <p:spPr>
          <a:xfrm>
            <a:off x="871806" y="565848"/>
            <a:ext cx="4705662" cy="963024"/>
          </a:xfrm>
        </p:spPr>
        <p:txBody>
          <a:bodyPr vert="horz" lIns="90000" tIns="45720" rIns="91440" bIns="45720" rtlCol="0" anchor="b">
            <a:noAutofit/>
          </a:bodyPr>
          <a:lstStyle>
            <a:lvl1pPr>
              <a:defRPr lang="nb-NO" sz="3600" noProof="0" dirty="0"/>
            </a:lvl1pPr>
          </a:lstStyle>
          <a:p>
            <a:pPr lvl="0"/>
            <a:r>
              <a:rPr lang="nb-NO"/>
              <a:t>Klikk for å </a:t>
            </a:r>
            <a:br>
              <a:rPr lang="nb-NO"/>
            </a:br>
            <a:r>
              <a:rPr lang="nb-NO"/>
              <a:t>redigere tittelstil</a:t>
            </a:r>
            <a:endParaRPr lang="nb-NO" noProof="0"/>
          </a:p>
        </p:txBody>
      </p:sp>
      <p:sp>
        <p:nvSpPr>
          <p:cNvPr id="7" name="Content Placeholder 3">
            <a:extLst>
              <a:ext uri="{FF2B5EF4-FFF2-40B4-BE49-F238E27FC236}">
                <a16:creationId xmlns:a16="http://schemas.microsoft.com/office/drawing/2014/main" id="{235214BC-DFE5-104A-9D44-2FA3F5714806}"/>
              </a:ext>
            </a:extLst>
          </p:cNvPr>
          <p:cNvSpPr>
            <a:spLocks noGrp="1"/>
          </p:cNvSpPr>
          <p:nvPr>
            <p:ph sz="half" idx="2" hasCustomPrompt="1"/>
          </p:nvPr>
        </p:nvSpPr>
        <p:spPr>
          <a:xfrm>
            <a:off x="872868" y="2026347"/>
            <a:ext cx="4704600" cy="4351338"/>
          </a:xfrm>
          <a:prstGeom prst="rect">
            <a:avLst/>
          </a:prstGeom>
        </p:spPr>
        <p:txBody>
          <a:bodyPr vert="horz" lIns="91440" tIns="45720" rIns="91440" bIns="45720" rtlCol="0">
            <a:noAutofit/>
          </a:bodyPr>
          <a:lstStyle>
            <a:lvl1pPr>
              <a:defRPr lang="nb-NO" noProof="0" dirty="0"/>
            </a:lvl1pPr>
            <a:lvl2pPr marL="685800" indent="-228600">
              <a:buClr>
                <a:srgbClr val="3CB2AC"/>
              </a:buClr>
              <a:buFont typeface="Wingdings" pitchFamily="2" charset="2"/>
              <a:buChar char="§"/>
              <a:defRPr lang="nb-NO" b="1" noProof="0" dirty="0"/>
            </a:lvl2pPr>
            <a:lvl3pPr marL="1143000" indent="-228600">
              <a:buClr>
                <a:srgbClr val="3CB2AC"/>
              </a:buClr>
              <a:buFont typeface="Wingdings" pitchFamily="2" charset="2"/>
              <a:buChar char="§"/>
              <a:defRPr lang="nb-NO" noProof="0" dirty="0"/>
            </a:lvl3pPr>
            <a:lvl4pPr marL="1600200" indent="-228600">
              <a:buClr>
                <a:srgbClr val="3CB2AC"/>
              </a:buClr>
              <a:buFont typeface="Wingdings" pitchFamily="2" charset="2"/>
              <a:buChar char="§"/>
              <a:defRPr/>
            </a:lvl4pPr>
          </a:lstStyle>
          <a:p>
            <a:pPr lvl="1"/>
            <a:r>
              <a:rPr lang="nb-NO"/>
              <a:t>Andre nivå</a:t>
            </a:r>
          </a:p>
          <a:p>
            <a:pPr lvl="2"/>
            <a:r>
              <a:rPr lang="nb-NO"/>
              <a:t>Tredje nivå</a:t>
            </a:r>
          </a:p>
          <a:p>
            <a:pPr lvl="3"/>
            <a:r>
              <a:rPr lang="nb-NO"/>
              <a:t>Fjerde nivå</a:t>
            </a:r>
          </a:p>
        </p:txBody>
      </p:sp>
      <p:cxnSp>
        <p:nvCxnSpPr>
          <p:cNvPr id="8" name="Straight Connector 7">
            <a:extLst>
              <a:ext uri="{FF2B5EF4-FFF2-40B4-BE49-F238E27FC236}">
                <a16:creationId xmlns:a16="http://schemas.microsoft.com/office/drawing/2014/main" id="{A9EF247A-5385-9A4D-A95F-DBAE45D222BC}"/>
              </a:ext>
            </a:extLst>
          </p:cNvPr>
          <p:cNvCxnSpPr/>
          <p:nvPr userDrawn="1"/>
        </p:nvCxnSpPr>
        <p:spPr>
          <a:xfrm>
            <a:off x="973228" y="1578880"/>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E08EEA4-D16F-AF41-992C-408C2A0508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8926" y="171483"/>
            <a:ext cx="3663873" cy="6515033"/>
          </a:xfrm>
          <a:prstGeom prst="rect">
            <a:avLst/>
          </a:prstGeom>
        </p:spPr>
      </p:pic>
    </p:spTree>
    <p:extLst>
      <p:ext uri="{BB962C8B-B14F-4D97-AF65-F5344CB8AC3E}">
        <p14:creationId xmlns:p14="http://schemas.microsoft.com/office/powerpoint/2010/main" val="247394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omt">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66C0A748-27B3-6A4F-9802-1A0EF694D3A1}"/>
              </a:ext>
            </a:extLst>
          </p:cNvPr>
          <p:cNvSpPr>
            <a:spLocks noGrp="1"/>
          </p:cNvSpPr>
          <p:nvPr>
            <p:ph type="pic" sz="quarter" idx="4294967295" hasCustomPrompt="1"/>
          </p:nvPr>
        </p:nvSpPr>
        <p:spPr>
          <a:xfrm>
            <a:off x="257453" y="217448"/>
            <a:ext cx="11733825" cy="5335859"/>
          </a:xfrm>
        </p:spPr>
        <p:txBody>
          <a:bodyPr/>
          <a:lstStyle>
            <a:lvl1pPr marL="0" indent="0">
              <a:buNone/>
              <a:defRPr/>
            </a:lvl1pPr>
          </a:lstStyle>
          <a:p>
            <a:r>
              <a:rPr lang="en-NO"/>
              <a:t>bilde</a:t>
            </a:r>
          </a:p>
        </p:txBody>
      </p:sp>
      <p:sp>
        <p:nvSpPr>
          <p:cNvPr id="11" name="Subtitle 2">
            <a:extLst>
              <a:ext uri="{FF2B5EF4-FFF2-40B4-BE49-F238E27FC236}">
                <a16:creationId xmlns:a16="http://schemas.microsoft.com/office/drawing/2014/main" id="{5397BA3A-EE0C-6D40-8895-D7FCB6DBA192}"/>
              </a:ext>
            </a:extLst>
          </p:cNvPr>
          <p:cNvSpPr>
            <a:spLocks noGrp="1"/>
          </p:cNvSpPr>
          <p:nvPr>
            <p:ph type="subTitle" idx="1" hasCustomPrompt="1"/>
          </p:nvPr>
        </p:nvSpPr>
        <p:spPr>
          <a:xfrm>
            <a:off x="772631" y="5994193"/>
            <a:ext cx="5835805" cy="368792"/>
          </a:xfrm>
        </p:spPr>
        <p:txBody>
          <a:bodyPr>
            <a:noAutofit/>
          </a:bodyPr>
          <a:lstStyle>
            <a:lvl1pPr marL="0" indent="0" algn="l">
              <a:buNone/>
              <a:defRPr sz="2500">
                <a:solidFill>
                  <a:srgbClr val="33334F"/>
                </a:solidFill>
                <a:latin typeface="Century" panose="020406040505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noProof="0"/>
              <a:t>Klikk for å legge til undertekst</a:t>
            </a:r>
          </a:p>
        </p:txBody>
      </p:sp>
      <p:cxnSp>
        <p:nvCxnSpPr>
          <p:cNvPr id="12" name="Straight Connector 11">
            <a:extLst>
              <a:ext uri="{FF2B5EF4-FFF2-40B4-BE49-F238E27FC236}">
                <a16:creationId xmlns:a16="http://schemas.microsoft.com/office/drawing/2014/main" id="{73976561-940E-064F-B597-BDD7DB092F90}"/>
              </a:ext>
            </a:extLst>
          </p:cNvPr>
          <p:cNvCxnSpPr>
            <a:cxnSpLocks/>
          </p:cNvCxnSpPr>
          <p:nvPr userDrawn="1"/>
        </p:nvCxnSpPr>
        <p:spPr>
          <a:xfrm>
            <a:off x="772631" y="6383247"/>
            <a:ext cx="1857872" cy="0"/>
          </a:xfrm>
          <a:prstGeom prst="line">
            <a:avLst/>
          </a:prstGeom>
          <a:ln>
            <a:solidFill>
              <a:srgbClr val="3CB2AC"/>
            </a:solidFill>
          </a:ln>
        </p:spPr>
        <p:style>
          <a:lnRef idx="1">
            <a:schemeClr val="accent1"/>
          </a:lnRef>
          <a:fillRef idx="0">
            <a:schemeClr val="accent1"/>
          </a:fillRef>
          <a:effectRef idx="0">
            <a:schemeClr val="accent1"/>
          </a:effectRef>
          <a:fontRef idx="minor">
            <a:schemeClr val="tx1"/>
          </a:fontRef>
        </p:style>
      </p:cxnSp>
      <p:sp>
        <p:nvSpPr>
          <p:cNvPr id="13" name="Title 7">
            <a:extLst>
              <a:ext uri="{FF2B5EF4-FFF2-40B4-BE49-F238E27FC236}">
                <a16:creationId xmlns:a16="http://schemas.microsoft.com/office/drawing/2014/main" id="{6759AEC6-615B-1E47-AD50-FE73FB6ACD93}"/>
              </a:ext>
            </a:extLst>
          </p:cNvPr>
          <p:cNvSpPr>
            <a:spLocks noGrp="1"/>
          </p:cNvSpPr>
          <p:nvPr>
            <p:ph type="title" hasCustomPrompt="1"/>
          </p:nvPr>
        </p:nvSpPr>
        <p:spPr>
          <a:xfrm>
            <a:off x="772631" y="2661129"/>
            <a:ext cx="5569361" cy="2403087"/>
          </a:xfrm>
        </p:spPr>
        <p:txBody>
          <a:bodyPr lIns="0" anchor="b">
            <a:normAutofit/>
          </a:bodyPr>
          <a:lstStyle>
            <a:lvl1pPr>
              <a:defRPr sz="4800" baseline="0">
                <a:solidFill>
                  <a:srgbClr val="040439"/>
                </a:solidFill>
                <a:latin typeface="Arial" panose="020B0604020202020204" pitchFamily="34" charset="0"/>
                <a:cs typeface="Arial" panose="020B0604020202020204" pitchFamily="34" charset="0"/>
              </a:defRPr>
            </a:lvl1pPr>
          </a:lstStyle>
          <a:p>
            <a:r>
              <a:rPr lang="nb-NO" noProof="0"/>
              <a:t>Tittel dokumentet settes her</a:t>
            </a:r>
          </a:p>
        </p:txBody>
      </p:sp>
      <p:pic>
        <p:nvPicPr>
          <p:cNvPr id="9" name="Bilde 8" descr="Et bilde som inneholder sitter, mørk, mat&#10;&#10;Automatisk generert beskrivelse">
            <a:extLst>
              <a:ext uri="{FF2B5EF4-FFF2-40B4-BE49-F238E27FC236}">
                <a16:creationId xmlns:a16="http://schemas.microsoft.com/office/drawing/2014/main" id="{22074163-946B-1146-91DE-BD41DDFF7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4214" y="5788583"/>
            <a:ext cx="2762524" cy="711614"/>
          </a:xfrm>
          <a:prstGeom prst="rect">
            <a:avLst/>
          </a:prstGeom>
        </p:spPr>
      </p:pic>
    </p:spTree>
    <p:extLst>
      <p:ext uri="{BB962C8B-B14F-4D97-AF65-F5344CB8AC3E}">
        <p14:creationId xmlns:p14="http://schemas.microsoft.com/office/powerpoint/2010/main" val="370697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om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7EA934-7223-1744-AA2B-E01D3E946410}"/>
              </a:ext>
            </a:extLst>
          </p:cNvPr>
          <p:cNvSpPr>
            <a:spLocks noGrp="1"/>
          </p:cNvSpPr>
          <p:nvPr>
            <p:ph type="title" hasCustomPrompt="1"/>
          </p:nvPr>
        </p:nvSpPr>
        <p:spPr>
          <a:xfrm>
            <a:off x="871806" y="565848"/>
            <a:ext cx="4705662" cy="963024"/>
          </a:xfrm>
        </p:spPr>
        <p:txBody>
          <a:bodyPr vert="horz" lIns="90000" tIns="45720" rIns="91440" bIns="45720" rtlCol="0" anchor="b">
            <a:noAutofit/>
          </a:bodyPr>
          <a:lstStyle>
            <a:lvl1pPr>
              <a:defRPr lang="nb-NO" sz="3600" noProof="0" dirty="0"/>
            </a:lvl1pPr>
          </a:lstStyle>
          <a:p>
            <a:pPr lvl="0"/>
            <a:r>
              <a:rPr lang="nb-NO"/>
              <a:t>Klikk for å </a:t>
            </a:r>
            <a:br>
              <a:rPr lang="nb-NO"/>
            </a:br>
            <a:r>
              <a:rPr lang="nb-NO"/>
              <a:t>redigere tittelstil</a:t>
            </a:r>
            <a:endParaRPr lang="nb-NO" noProof="0"/>
          </a:p>
        </p:txBody>
      </p:sp>
      <p:sp>
        <p:nvSpPr>
          <p:cNvPr id="7" name="Content Placeholder 3">
            <a:extLst>
              <a:ext uri="{FF2B5EF4-FFF2-40B4-BE49-F238E27FC236}">
                <a16:creationId xmlns:a16="http://schemas.microsoft.com/office/drawing/2014/main" id="{235214BC-DFE5-104A-9D44-2FA3F5714806}"/>
              </a:ext>
            </a:extLst>
          </p:cNvPr>
          <p:cNvSpPr>
            <a:spLocks noGrp="1"/>
          </p:cNvSpPr>
          <p:nvPr>
            <p:ph sz="half" idx="2" hasCustomPrompt="1"/>
          </p:nvPr>
        </p:nvSpPr>
        <p:spPr>
          <a:xfrm>
            <a:off x="872868" y="2026347"/>
            <a:ext cx="4704600" cy="4351338"/>
          </a:xfrm>
          <a:prstGeom prst="rect">
            <a:avLst/>
          </a:prstGeom>
        </p:spPr>
        <p:txBody>
          <a:bodyPr vert="horz" lIns="91440" tIns="45720" rIns="91440" bIns="45720" rtlCol="0">
            <a:noAutofit/>
          </a:bodyPr>
          <a:lstStyle>
            <a:lvl1pPr>
              <a:defRPr lang="nb-NO" noProof="0" dirty="0"/>
            </a:lvl1pPr>
            <a:lvl2pPr marL="685800" indent="-228600">
              <a:buClr>
                <a:srgbClr val="3CB2AC"/>
              </a:buClr>
              <a:buFont typeface="Wingdings" pitchFamily="2" charset="2"/>
              <a:buChar char="§"/>
              <a:defRPr lang="nb-NO" b="1" noProof="0" dirty="0"/>
            </a:lvl2pPr>
            <a:lvl3pPr marL="1143000" indent="-228600">
              <a:buClr>
                <a:srgbClr val="3CB2AC"/>
              </a:buClr>
              <a:buFont typeface="Wingdings" pitchFamily="2" charset="2"/>
              <a:buChar char="§"/>
              <a:defRPr lang="nb-NO" noProof="0" dirty="0"/>
            </a:lvl3pPr>
            <a:lvl4pPr marL="1600200" indent="-228600">
              <a:buClr>
                <a:srgbClr val="3CB2AC"/>
              </a:buClr>
              <a:buFont typeface="Wingdings" pitchFamily="2" charset="2"/>
              <a:buChar char="§"/>
              <a:defRPr/>
            </a:lvl4pPr>
          </a:lstStyle>
          <a:p>
            <a:pPr lvl="1"/>
            <a:r>
              <a:rPr lang="nb-NO"/>
              <a:t>Andre nivå</a:t>
            </a:r>
          </a:p>
          <a:p>
            <a:pPr lvl="2"/>
            <a:r>
              <a:rPr lang="nb-NO"/>
              <a:t>Tredje nivå</a:t>
            </a:r>
          </a:p>
          <a:p>
            <a:pPr lvl="3"/>
            <a:r>
              <a:rPr lang="nb-NO"/>
              <a:t>Fjerde nivå</a:t>
            </a:r>
          </a:p>
        </p:txBody>
      </p:sp>
      <p:cxnSp>
        <p:nvCxnSpPr>
          <p:cNvPr id="8" name="Straight Connector 7">
            <a:extLst>
              <a:ext uri="{FF2B5EF4-FFF2-40B4-BE49-F238E27FC236}">
                <a16:creationId xmlns:a16="http://schemas.microsoft.com/office/drawing/2014/main" id="{A9EF247A-5385-9A4D-A95F-DBAE45D222BC}"/>
              </a:ext>
            </a:extLst>
          </p:cNvPr>
          <p:cNvCxnSpPr/>
          <p:nvPr userDrawn="1"/>
        </p:nvCxnSpPr>
        <p:spPr>
          <a:xfrm>
            <a:off x="973228" y="1578880"/>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5EA162D-172C-7C4F-A08D-4D0F7F33FA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670159" y="1043182"/>
            <a:ext cx="7258370" cy="6155782"/>
          </a:xfrm>
          <a:prstGeom prst="rect">
            <a:avLst/>
          </a:prstGeom>
        </p:spPr>
      </p:pic>
    </p:spTree>
    <p:extLst>
      <p:ext uri="{BB962C8B-B14F-4D97-AF65-F5344CB8AC3E}">
        <p14:creationId xmlns:p14="http://schemas.microsoft.com/office/powerpoint/2010/main" val="113475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1983758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123F-DDFC-D745-B171-BE5AD1F53B16}"/>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3" name="Straight Connector 2">
            <a:extLst>
              <a:ext uri="{FF2B5EF4-FFF2-40B4-BE49-F238E27FC236}">
                <a16:creationId xmlns:a16="http://schemas.microsoft.com/office/drawing/2014/main" id="{C70BDFA9-AA29-8A44-B987-83A3202DA04A}"/>
              </a:ext>
            </a:extLst>
          </p:cNvPr>
          <p:cNvCxnSpPr>
            <a:cxnSpLocks/>
          </p:cNvCxnSpPr>
          <p:nvPr userDrawn="1"/>
        </p:nvCxnSpPr>
        <p:spPr>
          <a:xfrm>
            <a:off x="5207620" y="4102216"/>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46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4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282C04-60D5-E440-8A22-D1AB48DF37A1}"/>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4" name="Straight Connector 3">
            <a:extLst>
              <a:ext uri="{FF2B5EF4-FFF2-40B4-BE49-F238E27FC236}">
                <a16:creationId xmlns:a16="http://schemas.microsoft.com/office/drawing/2014/main" id="{86AC1D9F-6BBB-7C45-A50A-15795B9F8B5C}"/>
              </a:ext>
            </a:extLst>
          </p:cNvPr>
          <p:cNvCxnSpPr>
            <a:cxnSpLocks/>
          </p:cNvCxnSpPr>
          <p:nvPr userDrawn="1"/>
        </p:nvCxnSpPr>
        <p:spPr>
          <a:xfrm>
            <a:off x="5207620" y="3990706"/>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33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5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24EDB7-0BAA-3147-BE73-1C9796C40F9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57202221-6577-8F4F-A22B-A1ACD557A540}"/>
              </a:ext>
            </a:extLst>
          </p:cNvPr>
          <p:cNvCxnSpPr>
            <a:cxnSpLocks/>
          </p:cNvCxnSpPr>
          <p:nvPr userDrawn="1"/>
        </p:nvCxnSpPr>
        <p:spPr>
          <a:xfrm>
            <a:off x="5207620" y="3946101"/>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37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58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765031-003E-8545-92D2-0BA520FDB48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AD874051-E71B-5B4C-8E1B-77F5FF8DE2E6}"/>
              </a:ext>
            </a:extLst>
          </p:cNvPr>
          <p:cNvCxnSpPr>
            <a:cxnSpLocks/>
          </p:cNvCxnSpPr>
          <p:nvPr userDrawn="1"/>
        </p:nvCxnSpPr>
        <p:spPr>
          <a:xfrm>
            <a:off x="5207620" y="3946101"/>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40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78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76044" y="959006"/>
            <a:ext cx="5569361" cy="2403087"/>
          </a:xfrm>
        </p:spPr>
        <p:txBody>
          <a:bodyPr lIns="0" anchor="b">
            <a:normAutofit/>
          </a:bodyPr>
          <a:lstStyle>
            <a:lvl1pPr>
              <a:defRPr sz="4800" baseline="0">
                <a:solidFill>
                  <a:srgbClr val="040439"/>
                </a:solidFill>
                <a:latin typeface="Arial" panose="020B0604020202020204" pitchFamily="34" charset="0"/>
                <a:cs typeface="Arial" panose="020B0604020202020204" pitchFamily="34" charset="0"/>
              </a:defRPr>
            </a:lvl1pPr>
          </a:lstStyle>
          <a:p>
            <a:r>
              <a:rPr lang="nb-NO" noProof="0"/>
              <a:t>Tittel dokumentet settes her</a:t>
            </a:r>
          </a:p>
        </p:txBody>
      </p:sp>
      <p:sp>
        <p:nvSpPr>
          <p:cNvPr id="4" name="Text Placeholder 3"/>
          <p:cNvSpPr>
            <a:spLocks noGrp="1"/>
          </p:cNvSpPr>
          <p:nvPr>
            <p:ph type="body" sz="quarter" idx="12" hasCustomPrompt="1"/>
          </p:nvPr>
        </p:nvSpPr>
        <p:spPr>
          <a:xfrm>
            <a:off x="876044" y="3679730"/>
            <a:ext cx="5569361" cy="1055360"/>
          </a:xfrm>
        </p:spPr>
        <p:txBody>
          <a:bodyPr lIns="0">
            <a:noAutofit/>
          </a:bodyPr>
          <a:lstStyle>
            <a:lvl1pPr marL="0" indent="0">
              <a:buNone/>
              <a:defRPr sz="2800" b="0" i="0" baseline="0">
                <a:solidFill>
                  <a:srgbClr val="040439"/>
                </a:solidFill>
                <a:latin typeface="Century" panose="02040604050505020304" pitchFamily="18" charset="0"/>
                <a:cs typeface="Calibri" panose="020F050202020403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nb-NO" noProof="0"/>
              <a:t>Her kommer en utdypning eller undertittel</a:t>
            </a:r>
          </a:p>
        </p:txBody>
      </p:sp>
      <p:sp>
        <p:nvSpPr>
          <p:cNvPr id="3" name="Subtitle 2"/>
          <p:cNvSpPr>
            <a:spLocks noGrp="1"/>
          </p:cNvSpPr>
          <p:nvPr>
            <p:ph type="subTitle" idx="1" hasCustomPrompt="1"/>
          </p:nvPr>
        </p:nvSpPr>
        <p:spPr>
          <a:xfrm>
            <a:off x="876044" y="6041182"/>
            <a:ext cx="5569361" cy="399424"/>
          </a:xfrm>
        </p:spPr>
        <p:txBody>
          <a:bodyPr lIns="0" anchor="b">
            <a:normAutofit/>
          </a:bodyPr>
          <a:lstStyle>
            <a:lvl1pPr marL="0" indent="0" algn="l">
              <a:buNone/>
              <a:defRPr sz="1400" baseline="0">
                <a:solidFill>
                  <a:srgbClr val="04043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Forfatters Navn og Etternavn</a:t>
            </a:r>
          </a:p>
        </p:txBody>
      </p:sp>
      <p:sp>
        <p:nvSpPr>
          <p:cNvPr id="11" name="Picture Placeholder 5">
            <a:extLst>
              <a:ext uri="{FF2B5EF4-FFF2-40B4-BE49-F238E27FC236}">
                <a16:creationId xmlns:a16="http://schemas.microsoft.com/office/drawing/2014/main" id="{AB822E22-E957-AD4F-BFF4-6A982BB28BE1}"/>
              </a:ext>
            </a:extLst>
          </p:cNvPr>
          <p:cNvSpPr>
            <a:spLocks noGrp="1"/>
          </p:cNvSpPr>
          <p:nvPr>
            <p:ph type="pic" sz="quarter" idx="4294967295"/>
          </p:nvPr>
        </p:nvSpPr>
        <p:spPr>
          <a:xfrm>
            <a:off x="6445406" y="267629"/>
            <a:ext cx="5508702" cy="6423103"/>
          </a:xfrm>
        </p:spPr>
      </p:sp>
      <p:pic>
        <p:nvPicPr>
          <p:cNvPr id="9" name="Bilde 8" descr="Et bilde som inneholder sitter, mørk, mat&#10;&#10;Automatisk generert beskrivelse">
            <a:extLst>
              <a:ext uri="{FF2B5EF4-FFF2-40B4-BE49-F238E27FC236}">
                <a16:creationId xmlns:a16="http://schemas.microsoft.com/office/drawing/2014/main" id="{36852B20-414F-5440-A3D6-A30000E093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4214" y="5788583"/>
            <a:ext cx="2762524" cy="711614"/>
          </a:xfrm>
          <a:prstGeom prst="rect">
            <a:avLst/>
          </a:prstGeom>
        </p:spPr>
      </p:pic>
    </p:spTree>
    <p:extLst>
      <p:ext uri="{BB962C8B-B14F-4D97-AF65-F5344CB8AC3E}">
        <p14:creationId xmlns:p14="http://schemas.microsoft.com/office/powerpoint/2010/main" val="3252564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59A74D-84A1-C942-B90E-201F71C1331C}"/>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37189D70-52F6-D04A-8CB4-80111A99B12A}"/>
              </a:ext>
            </a:extLst>
          </p:cNvPr>
          <p:cNvCxnSpPr>
            <a:cxnSpLocks/>
          </p:cNvCxnSpPr>
          <p:nvPr userDrawn="1"/>
        </p:nvCxnSpPr>
        <p:spPr>
          <a:xfrm>
            <a:off x="5207620" y="3968403"/>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464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47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312D70-1AB1-A14C-9B6D-967B8D6A8434}"/>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96939467-01B0-F24A-AF37-91F762AE9F61}"/>
              </a:ext>
            </a:extLst>
          </p:cNvPr>
          <p:cNvCxnSpPr>
            <a:cxnSpLocks/>
          </p:cNvCxnSpPr>
          <p:nvPr userDrawn="1"/>
        </p:nvCxnSpPr>
        <p:spPr>
          <a:xfrm>
            <a:off x="5207620" y="3968403"/>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348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782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spc="300">
                <a:latin typeface="Arial" panose="020B0604020202020204" pitchFamily="34" charset="0"/>
                <a:cs typeface="Arial" panose="020B0604020202020204" pitchFamily="34" charset="0"/>
              </a:defRPr>
            </a:lvl1pPr>
          </a:lstStyle>
          <a:p>
            <a:r>
              <a:rPr lang="nb-NO"/>
              <a:t>Klikk for å legge til en tittel</a:t>
            </a:r>
          </a:p>
        </p:txBody>
      </p:sp>
      <p:sp>
        <p:nvSpPr>
          <p:cNvPr id="3" name="Content Placeholder 2"/>
          <p:cNvSpPr>
            <a:spLocks noGrp="1"/>
          </p:cNvSpPr>
          <p:nvPr>
            <p:ph idx="1" hasCustomPrompt="1"/>
          </p:nvPr>
        </p:nvSpPr>
        <p:spPr/>
        <p:txBody>
          <a:bodyPr/>
          <a:lstStyle>
            <a:lvl1pPr>
              <a:defRPr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607827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756507-D0F5-5242-B7E7-534196FC666A}"/>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4" name="Straight Connector 3">
            <a:extLst>
              <a:ext uri="{FF2B5EF4-FFF2-40B4-BE49-F238E27FC236}">
                <a16:creationId xmlns:a16="http://schemas.microsoft.com/office/drawing/2014/main" id="{B89346BD-223F-6A4A-BCA9-B774E427BBC1}"/>
              </a:ext>
            </a:extLst>
          </p:cNvPr>
          <p:cNvCxnSpPr>
            <a:cxnSpLocks/>
          </p:cNvCxnSpPr>
          <p:nvPr userDrawn="1"/>
        </p:nvCxnSpPr>
        <p:spPr>
          <a:xfrm>
            <a:off x="5207620" y="3946101"/>
            <a:ext cx="177676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48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721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B2847B-73C1-6C49-A2FC-DA0F39CB6B45}"/>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lvl1pPr>
          </a:lstStyle>
          <a:p>
            <a:r>
              <a:rPr lang="nb-NO"/>
              <a:t>KAPITTEL INNDELING</a:t>
            </a:r>
          </a:p>
        </p:txBody>
      </p:sp>
      <p:cxnSp>
        <p:nvCxnSpPr>
          <p:cNvPr id="5" name="Straight Connector 4">
            <a:extLst>
              <a:ext uri="{FF2B5EF4-FFF2-40B4-BE49-F238E27FC236}">
                <a16:creationId xmlns:a16="http://schemas.microsoft.com/office/drawing/2014/main" id="{A9847223-0705-2742-8489-950531F5ED11}"/>
              </a:ext>
            </a:extLst>
          </p:cNvPr>
          <p:cNvCxnSpPr>
            <a:cxnSpLocks/>
          </p:cNvCxnSpPr>
          <p:nvPr userDrawn="1"/>
        </p:nvCxnSpPr>
        <p:spPr>
          <a:xfrm>
            <a:off x="5207620" y="3968404"/>
            <a:ext cx="1776761" cy="0"/>
          </a:xfrm>
          <a:prstGeom prst="line">
            <a:avLst/>
          </a:prstGeom>
          <a:ln w="127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531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841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4CC527-1A68-AB4D-8F42-B764764416FA}"/>
              </a:ext>
            </a:extLst>
          </p:cNvPr>
          <p:cNvSpPr>
            <a:spLocks noGrp="1"/>
          </p:cNvSpPr>
          <p:nvPr>
            <p:ph type="title" hasCustomPrompt="1"/>
          </p:nvPr>
        </p:nvSpPr>
        <p:spPr>
          <a:xfrm>
            <a:off x="838200" y="2766218"/>
            <a:ext cx="10515600" cy="1325563"/>
          </a:xfrm>
          <a:prstGeom prst="rect">
            <a:avLst/>
          </a:prstGeom>
        </p:spPr>
        <p:txBody>
          <a:bodyPr>
            <a:normAutofit/>
          </a:bodyPr>
          <a:lstStyle>
            <a:lvl1pPr algn="ctr">
              <a:defRPr sz="4000" spc="300">
                <a:solidFill>
                  <a:srgbClr val="33334F"/>
                </a:solidFill>
              </a:defRPr>
            </a:lvl1pPr>
          </a:lstStyle>
          <a:p>
            <a:r>
              <a:rPr lang="nb-NO"/>
              <a:t>KAPITTEL INNDELING</a:t>
            </a:r>
          </a:p>
        </p:txBody>
      </p:sp>
      <p:cxnSp>
        <p:nvCxnSpPr>
          <p:cNvPr id="5" name="Straight Connector 4">
            <a:extLst>
              <a:ext uri="{FF2B5EF4-FFF2-40B4-BE49-F238E27FC236}">
                <a16:creationId xmlns:a16="http://schemas.microsoft.com/office/drawing/2014/main" id="{9CADE1C6-7BA2-054C-9D58-47FE0FF4A91C}"/>
              </a:ext>
            </a:extLst>
          </p:cNvPr>
          <p:cNvCxnSpPr>
            <a:cxnSpLocks/>
          </p:cNvCxnSpPr>
          <p:nvPr userDrawn="1"/>
        </p:nvCxnSpPr>
        <p:spPr>
          <a:xfrm>
            <a:off x="5207620" y="3990706"/>
            <a:ext cx="1776761" cy="0"/>
          </a:xfrm>
          <a:prstGeom prst="line">
            <a:avLst/>
          </a:prstGeom>
          <a:ln w="12700">
            <a:solidFill>
              <a:srgbClr val="333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9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E84C4C-989B-CF4A-8C82-21C99525D580}"/>
              </a:ext>
            </a:extLst>
          </p:cNvPr>
          <p:cNvSpPr/>
          <p:nvPr userDrawn="1"/>
        </p:nvSpPr>
        <p:spPr>
          <a:xfrm>
            <a:off x="223025" y="267629"/>
            <a:ext cx="5872976" cy="6423103"/>
          </a:xfrm>
          <a:prstGeom prst="rect">
            <a:avLst/>
          </a:prstGeom>
          <a:solidFill>
            <a:srgbClr val="3333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Picture Placeholder 5">
            <a:extLst>
              <a:ext uri="{FF2B5EF4-FFF2-40B4-BE49-F238E27FC236}">
                <a16:creationId xmlns:a16="http://schemas.microsoft.com/office/drawing/2014/main" id="{AB822E22-E957-AD4F-BFF4-6A982BB28BE1}"/>
              </a:ext>
            </a:extLst>
          </p:cNvPr>
          <p:cNvSpPr>
            <a:spLocks noGrp="1"/>
          </p:cNvSpPr>
          <p:nvPr>
            <p:ph type="pic" sz="quarter" idx="4294967295"/>
          </p:nvPr>
        </p:nvSpPr>
        <p:spPr>
          <a:xfrm>
            <a:off x="6081132" y="267629"/>
            <a:ext cx="5872976" cy="6423103"/>
          </a:xfrm>
        </p:spPr>
      </p:sp>
      <p:sp>
        <p:nvSpPr>
          <p:cNvPr id="8" name="Title 7"/>
          <p:cNvSpPr>
            <a:spLocks noGrp="1"/>
          </p:cNvSpPr>
          <p:nvPr>
            <p:ph type="title" hasCustomPrompt="1"/>
          </p:nvPr>
        </p:nvSpPr>
        <p:spPr>
          <a:xfrm>
            <a:off x="630722" y="959006"/>
            <a:ext cx="5212522" cy="2403087"/>
          </a:xfrm>
        </p:spPr>
        <p:txBody>
          <a:bodyPr lIns="0" anchor="b">
            <a:normAutofit/>
          </a:bodyPr>
          <a:lstStyle>
            <a:lvl1pPr>
              <a:defRPr sz="4800" baseline="0">
                <a:solidFill>
                  <a:schemeClr val="bg1">
                    <a:lumMod val="95000"/>
                  </a:schemeClr>
                </a:solidFill>
                <a:latin typeface="Arial" panose="020B0604020202020204" pitchFamily="34" charset="0"/>
                <a:cs typeface="Arial" panose="020B0604020202020204" pitchFamily="34" charset="0"/>
              </a:defRPr>
            </a:lvl1pPr>
          </a:lstStyle>
          <a:p>
            <a:r>
              <a:rPr lang="nb-NO" noProof="0"/>
              <a:t>Tittel dokumentet settes her</a:t>
            </a:r>
          </a:p>
        </p:txBody>
      </p:sp>
      <p:sp>
        <p:nvSpPr>
          <p:cNvPr id="4" name="Text Placeholder 3"/>
          <p:cNvSpPr>
            <a:spLocks noGrp="1"/>
          </p:cNvSpPr>
          <p:nvPr>
            <p:ph type="body" sz="quarter" idx="12" hasCustomPrompt="1"/>
          </p:nvPr>
        </p:nvSpPr>
        <p:spPr>
          <a:xfrm>
            <a:off x="630722" y="3679730"/>
            <a:ext cx="5205088" cy="1055360"/>
          </a:xfrm>
        </p:spPr>
        <p:txBody>
          <a:bodyPr lIns="0">
            <a:noAutofit/>
          </a:bodyPr>
          <a:lstStyle>
            <a:lvl1pPr marL="0" indent="0">
              <a:buNone/>
              <a:defRPr sz="2800" b="0" i="0" baseline="0">
                <a:solidFill>
                  <a:schemeClr val="bg1">
                    <a:lumMod val="95000"/>
                  </a:schemeClr>
                </a:solidFill>
                <a:latin typeface="Century" panose="02040604050505020304" pitchFamily="18" charset="0"/>
                <a:cs typeface="Calibri" panose="020F050202020403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nb-NO" noProof="0"/>
              <a:t>Her kommer en utdypning eller undertittel</a:t>
            </a:r>
          </a:p>
        </p:txBody>
      </p:sp>
      <p:sp>
        <p:nvSpPr>
          <p:cNvPr id="3" name="Subtitle 2"/>
          <p:cNvSpPr>
            <a:spLocks noGrp="1"/>
          </p:cNvSpPr>
          <p:nvPr>
            <p:ph type="subTitle" idx="1" hasCustomPrompt="1"/>
          </p:nvPr>
        </p:nvSpPr>
        <p:spPr>
          <a:xfrm>
            <a:off x="638157" y="5977053"/>
            <a:ext cx="5205087" cy="549189"/>
          </a:xfrm>
        </p:spPr>
        <p:txBody>
          <a:bodyPr lIns="0" anchor="b">
            <a:normAutofit/>
          </a:bodyPr>
          <a:lstStyle>
            <a:lvl1pPr marL="0" indent="0" algn="l">
              <a:buNone/>
              <a:defRPr sz="1400" baseline="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Forfatters Navn og Etternavn</a:t>
            </a:r>
          </a:p>
        </p:txBody>
      </p:sp>
      <p:pic>
        <p:nvPicPr>
          <p:cNvPr id="10" name="Bilde 9" descr="Et bilde som inneholder sitter, mørk, mat&#10;&#10;Automatisk generert beskrivelse">
            <a:extLst>
              <a:ext uri="{FF2B5EF4-FFF2-40B4-BE49-F238E27FC236}">
                <a16:creationId xmlns:a16="http://schemas.microsoft.com/office/drawing/2014/main" id="{A2DFF06F-9D95-1A49-95FD-47588C21B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4214" y="5788583"/>
            <a:ext cx="2762524" cy="711614"/>
          </a:xfrm>
          <a:prstGeom prst="rect">
            <a:avLst/>
          </a:prstGeom>
        </p:spPr>
      </p:pic>
    </p:spTree>
    <p:extLst>
      <p:ext uri="{BB962C8B-B14F-4D97-AF65-F5344CB8AC3E}">
        <p14:creationId xmlns:p14="http://schemas.microsoft.com/office/powerpoint/2010/main" val="3638748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25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282C04-60D5-E440-8A22-D1AB48DF37A1}"/>
              </a:ext>
            </a:extLst>
          </p:cNvPr>
          <p:cNvSpPr>
            <a:spLocks noGrp="1"/>
          </p:cNvSpPr>
          <p:nvPr>
            <p:ph type="title" hasCustomPrompt="1"/>
          </p:nvPr>
        </p:nvSpPr>
        <p:spPr>
          <a:xfrm>
            <a:off x="838200" y="2766218"/>
            <a:ext cx="10515600" cy="1325563"/>
          </a:xfrm>
          <a:prstGeom prst="rect">
            <a:avLst/>
          </a:prstGeom>
        </p:spPr>
        <p:txBody>
          <a:bodyPr/>
          <a:lstStyle>
            <a:lvl1pPr algn="ctr">
              <a:defRPr/>
            </a:lvl1pPr>
          </a:lstStyle>
          <a:p>
            <a:r>
              <a:rPr lang="nb-NO"/>
              <a:t>Kapittel inndeling</a:t>
            </a:r>
          </a:p>
        </p:txBody>
      </p:sp>
      <p:cxnSp>
        <p:nvCxnSpPr>
          <p:cNvPr id="4" name="Straight Connector 3">
            <a:extLst>
              <a:ext uri="{FF2B5EF4-FFF2-40B4-BE49-F238E27FC236}">
                <a16:creationId xmlns:a16="http://schemas.microsoft.com/office/drawing/2014/main" id="{CD0D3C14-85DB-EA41-9896-310662A260B7}"/>
              </a:ext>
            </a:extLst>
          </p:cNvPr>
          <p:cNvCxnSpPr>
            <a:cxnSpLocks/>
          </p:cNvCxnSpPr>
          <p:nvPr userDrawn="1"/>
        </p:nvCxnSpPr>
        <p:spPr>
          <a:xfrm>
            <a:off x="5207620" y="3968404"/>
            <a:ext cx="1776761" cy="0"/>
          </a:xfrm>
          <a:prstGeom prst="line">
            <a:avLst/>
          </a:prstGeom>
          <a:ln w="127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585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575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spc="300">
                <a:latin typeface="Arial" panose="020B0604020202020204" pitchFamily="34" charset="0"/>
                <a:cs typeface="Arial" panose="020B0604020202020204" pitchFamily="34" charset="0"/>
              </a:defRPr>
            </a:lvl1pPr>
          </a:lstStyle>
          <a:p>
            <a:r>
              <a:rPr lang="nb-NO"/>
              <a:t>Klikk for å legge til en tittel</a:t>
            </a:r>
          </a:p>
        </p:txBody>
      </p:sp>
      <p:sp>
        <p:nvSpPr>
          <p:cNvPr id="3" name="Content Placeholder 2"/>
          <p:cNvSpPr>
            <a:spLocks noGrp="1"/>
          </p:cNvSpPr>
          <p:nvPr>
            <p:ph idx="1" hasCustomPrompt="1"/>
          </p:nvPr>
        </p:nvSpPr>
        <p:spPr/>
        <p:txBody>
          <a:bodyPr/>
          <a:lstStyle>
            <a:lvl1pPr>
              <a:defRPr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832622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187159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32031"/>
            <a:ext cx="10515600" cy="1325563"/>
          </a:xfrm>
        </p:spPr>
        <p:txBody>
          <a:bodyPr/>
          <a:lstStyle/>
          <a:p>
            <a:r>
              <a:rPr lang="nb-NO"/>
              <a:t>Klikk for å redigere tittelstil</a:t>
            </a:r>
          </a:p>
        </p:txBody>
      </p:sp>
      <p:sp>
        <p:nvSpPr>
          <p:cNvPr id="9" name="Plassholder for dato 8"/>
          <p:cNvSpPr>
            <a:spLocks noGrp="1"/>
          </p:cNvSpPr>
          <p:nvPr>
            <p:ph type="dt" sz="half" idx="14"/>
          </p:nvPr>
        </p:nvSpPr>
        <p:spPr>
          <a:xfrm>
            <a:off x="2880548" y="6534817"/>
            <a:ext cx="846221" cy="184666"/>
          </a:xfrm>
          <a:prstGeom prst="rect">
            <a:avLst/>
          </a:prstGeom>
        </p:spPr>
        <p:txBody>
          <a:bodyPr/>
          <a:lstStyle/>
          <a:p>
            <a:pPr defTabSz="914355"/>
            <a:fld id="{067C4A92-2A5C-4D7F-B93C-43AB13D36CCF}" type="datetime1">
              <a:rPr lang="nb-NO" smtClean="0">
                <a:solidFill>
                  <a:srgbClr val="281C2C"/>
                </a:solidFill>
              </a:rPr>
              <a:t>28.08.2022</a:t>
            </a:fld>
            <a:endParaRPr lang="nb-NO">
              <a:solidFill>
                <a:srgbClr val="281C2C"/>
              </a:solidFill>
            </a:endParaRPr>
          </a:p>
        </p:txBody>
      </p:sp>
      <p:sp>
        <p:nvSpPr>
          <p:cNvPr id="10" name="Plassholder for bunntekst 9"/>
          <p:cNvSpPr>
            <a:spLocks noGrp="1"/>
          </p:cNvSpPr>
          <p:nvPr>
            <p:ph type="ftr" sz="quarter" idx="15"/>
          </p:nvPr>
        </p:nvSpPr>
        <p:spPr/>
        <p:txBody>
          <a:bodyPr/>
          <a:lstStyle/>
          <a:p>
            <a:endParaRPr lang="nb-NO"/>
          </a:p>
        </p:txBody>
      </p:sp>
      <p:sp>
        <p:nvSpPr>
          <p:cNvPr id="11" name="Plassholder for lysbildenummer 10"/>
          <p:cNvSpPr>
            <a:spLocks noGrp="1"/>
          </p:cNvSpPr>
          <p:nvPr>
            <p:ph type="sldNum" sz="quarter" idx="16"/>
          </p:nvPr>
        </p:nvSpPr>
        <p:spPr/>
        <p:txBody>
          <a:bodyPr/>
          <a:lstStyle/>
          <a:p>
            <a:fld id="{5751DFAA-887F-4071-8EAD-E8CA316FCF06}" type="slidenum">
              <a:rPr lang="nb-NO" smtClean="0">
                <a:solidFill>
                  <a:prstClr val="white"/>
                </a:solidFill>
              </a:rPr>
              <a:pPr/>
              <a:t>‹#›</a:t>
            </a:fld>
            <a:endParaRPr lang="nb-NO">
              <a:solidFill>
                <a:prstClr val="white"/>
              </a:solidFill>
            </a:endParaRPr>
          </a:p>
        </p:txBody>
      </p:sp>
      <p:sp>
        <p:nvSpPr>
          <p:cNvPr id="5" name="Plassholder for innhold 4"/>
          <p:cNvSpPr>
            <a:spLocks noGrp="1"/>
          </p:cNvSpPr>
          <p:nvPr>
            <p:ph sz="quarter" idx="19"/>
          </p:nvPr>
        </p:nvSpPr>
        <p:spPr>
          <a:xfrm>
            <a:off x="720137" y="1818000"/>
            <a:ext cx="3528671" cy="4329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4"/>
          <p:cNvSpPr>
            <a:spLocks noGrp="1"/>
          </p:cNvSpPr>
          <p:nvPr>
            <p:ph sz="quarter" idx="20"/>
          </p:nvPr>
        </p:nvSpPr>
        <p:spPr>
          <a:xfrm>
            <a:off x="4347826" y="1818000"/>
            <a:ext cx="3528671"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7975516" y="1818000"/>
            <a:ext cx="3528671"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349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7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om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7EA934-7223-1744-AA2B-E01D3E946410}"/>
              </a:ext>
            </a:extLst>
          </p:cNvPr>
          <p:cNvSpPr>
            <a:spLocks noGrp="1"/>
          </p:cNvSpPr>
          <p:nvPr>
            <p:ph type="title" hasCustomPrompt="1"/>
          </p:nvPr>
        </p:nvSpPr>
        <p:spPr>
          <a:xfrm>
            <a:off x="871806" y="565848"/>
            <a:ext cx="4705662" cy="963024"/>
          </a:xfrm>
        </p:spPr>
        <p:txBody>
          <a:bodyPr vert="horz" lIns="90000" tIns="45720" rIns="91440" bIns="45720" rtlCol="0" anchor="b">
            <a:noAutofit/>
          </a:bodyPr>
          <a:lstStyle>
            <a:lvl1pPr>
              <a:defRPr lang="nb-NO" sz="2800" noProof="0" dirty="0"/>
            </a:lvl1pPr>
          </a:lstStyle>
          <a:p>
            <a:pPr lvl="0"/>
            <a:r>
              <a:rPr lang="nb-NO"/>
              <a:t>Klikk for å </a:t>
            </a:r>
            <a:br>
              <a:rPr lang="nb-NO"/>
            </a:br>
            <a:r>
              <a:rPr lang="nb-NO"/>
              <a:t>redigere tittelstil</a:t>
            </a:r>
            <a:endParaRPr lang="nb-NO" noProof="0"/>
          </a:p>
        </p:txBody>
      </p:sp>
      <p:sp>
        <p:nvSpPr>
          <p:cNvPr id="7" name="Content Placeholder 3">
            <a:extLst>
              <a:ext uri="{FF2B5EF4-FFF2-40B4-BE49-F238E27FC236}">
                <a16:creationId xmlns:a16="http://schemas.microsoft.com/office/drawing/2014/main" id="{235214BC-DFE5-104A-9D44-2FA3F5714806}"/>
              </a:ext>
            </a:extLst>
          </p:cNvPr>
          <p:cNvSpPr>
            <a:spLocks noGrp="1"/>
          </p:cNvSpPr>
          <p:nvPr>
            <p:ph sz="half" idx="2" hasCustomPrompt="1"/>
          </p:nvPr>
        </p:nvSpPr>
        <p:spPr>
          <a:xfrm>
            <a:off x="872868" y="2026347"/>
            <a:ext cx="4704600" cy="4351338"/>
          </a:xfrm>
          <a:prstGeom prst="rect">
            <a:avLst/>
          </a:prstGeom>
        </p:spPr>
        <p:txBody>
          <a:bodyPr vert="horz" lIns="91440" tIns="45720" rIns="91440" bIns="45720" rtlCol="0">
            <a:noAutofit/>
          </a:bodyPr>
          <a:lstStyle>
            <a:lvl1pPr>
              <a:defRPr lang="nb-NO" noProof="0" dirty="0"/>
            </a:lvl1pPr>
            <a:lvl2pPr marL="685800" indent="-228600">
              <a:buClr>
                <a:srgbClr val="3CB2AC"/>
              </a:buClr>
              <a:buFont typeface="Wingdings" pitchFamily="2" charset="2"/>
              <a:buChar char="§"/>
              <a:defRPr lang="nb-NO" b="1" noProof="0" dirty="0"/>
            </a:lvl2pPr>
            <a:lvl3pPr marL="1143000" indent="-228600">
              <a:buClr>
                <a:srgbClr val="3CB2AC"/>
              </a:buClr>
              <a:buFont typeface="Wingdings" pitchFamily="2" charset="2"/>
              <a:buChar char="§"/>
              <a:defRPr lang="nb-NO" noProof="0" dirty="0"/>
            </a:lvl3pPr>
            <a:lvl4pPr marL="1600200" indent="-228600">
              <a:buClr>
                <a:srgbClr val="3CB2AC"/>
              </a:buClr>
              <a:buFont typeface="Wingdings" pitchFamily="2" charset="2"/>
              <a:buChar char="§"/>
              <a:defRPr/>
            </a:lvl4pPr>
          </a:lstStyle>
          <a:p>
            <a:pPr lvl="1"/>
            <a:r>
              <a:rPr lang="nb-NO"/>
              <a:t>Andre nivå</a:t>
            </a:r>
          </a:p>
          <a:p>
            <a:pPr lvl="2"/>
            <a:r>
              <a:rPr lang="nb-NO"/>
              <a:t>Tredje nivå</a:t>
            </a:r>
          </a:p>
          <a:p>
            <a:pPr lvl="3"/>
            <a:r>
              <a:rPr lang="nb-NO"/>
              <a:t>Fjerde nivå</a:t>
            </a:r>
          </a:p>
        </p:txBody>
      </p:sp>
      <p:cxnSp>
        <p:nvCxnSpPr>
          <p:cNvPr id="8" name="Straight Connector 7">
            <a:extLst>
              <a:ext uri="{FF2B5EF4-FFF2-40B4-BE49-F238E27FC236}">
                <a16:creationId xmlns:a16="http://schemas.microsoft.com/office/drawing/2014/main" id="{A9EF247A-5385-9A4D-A95F-DBAE45D222BC}"/>
              </a:ext>
            </a:extLst>
          </p:cNvPr>
          <p:cNvCxnSpPr/>
          <p:nvPr userDrawn="1"/>
        </p:nvCxnSpPr>
        <p:spPr>
          <a:xfrm>
            <a:off x="973228" y="1578880"/>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
        <p:nvSpPr>
          <p:cNvPr id="10" name="Picture Placeholder 5">
            <a:extLst>
              <a:ext uri="{FF2B5EF4-FFF2-40B4-BE49-F238E27FC236}">
                <a16:creationId xmlns:a16="http://schemas.microsoft.com/office/drawing/2014/main" id="{C909B309-20E9-6B45-97B1-4624741C4C20}"/>
              </a:ext>
            </a:extLst>
          </p:cNvPr>
          <p:cNvSpPr>
            <a:spLocks noGrp="1"/>
          </p:cNvSpPr>
          <p:nvPr>
            <p:ph type="pic" sz="quarter" idx="4294967295" hasCustomPrompt="1"/>
          </p:nvPr>
        </p:nvSpPr>
        <p:spPr>
          <a:xfrm>
            <a:off x="6193305" y="217448"/>
            <a:ext cx="5749339" cy="6423103"/>
          </a:xfrm>
        </p:spPr>
        <p:txBody>
          <a:bodyPr/>
          <a:lstStyle/>
          <a:p>
            <a:r>
              <a:rPr lang="en-NO"/>
              <a:t>Bildet</a:t>
            </a:r>
          </a:p>
        </p:txBody>
      </p:sp>
    </p:spTree>
    <p:extLst>
      <p:ext uri="{BB962C8B-B14F-4D97-AF65-F5344CB8AC3E}">
        <p14:creationId xmlns:p14="http://schemas.microsoft.com/office/powerpoint/2010/main" val="4266860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2" spcCol="180000">
            <a:noAutofit/>
          </a:bodyPr>
          <a:lstStyle>
            <a:lvl5pPr indent="-183600">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32989539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6" y="1520826"/>
            <a:ext cx="10719777" cy="4645025"/>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179839086"/>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om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EE6668C9-0743-1A47-8DA5-C65F5B2D535A}"/>
              </a:ext>
            </a:extLst>
          </p:cNvPr>
          <p:cNvSpPr>
            <a:spLocks noGrp="1"/>
          </p:cNvSpPr>
          <p:nvPr>
            <p:ph type="pic" sz="quarter" idx="4294967295" hasCustomPrompt="1"/>
          </p:nvPr>
        </p:nvSpPr>
        <p:spPr>
          <a:xfrm>
            <a:off x="6096000" y="217448"/>
            <a:ext cx="5749339" cy="6423103"/>
          </a:xfrm>
        </p:spPr>
        <p:txBody>
          <a:bodyPr/>
          <a:lstStyle/>
          <a:p>
            <a:r>
              <a:rPr lang="en-NO"/>
              <a:t>Bildet</a:t>
            </a:r>
          </a:p>
        </p:txBody>
      </p:sp>
      <p:sp>
        <p:nvSpPr>
          <p:cNvPr id="6" name="Title 1">
            <a:extLst>
              <a:ext uri="{FF2B5EF4-FFF2-40B4-BE49-F238E27FC236}">
                <a16:creationId xmlns:a16="http://schemas.microsoft.com/office/drawing/2014/main" id="{7E7EA934-7223-1744-AA2B-E01D3E946410}"/>
              </a:ext>
            </a:extLst>
          </p:cNvPr>
          <p:cNvSpPr>
            <a:spLocks noGrp="1"/>
          </p:cNvSpPr>
          <p:nvPr>
            <p:ph type="title" hasCustomPrompt="1"/>
          </p:nvPr>
        </p:nvSpPr>
        <p:spPr>
          <a:xfrm>
            <a:off x="871806" y="565848"/>
            <a:ext cx="4705662" cy="963024"/>
          </a:xfrm>
        </p:spPr>
        <p:txBody>
          <a:bodyPr vert="horz" lIns="90000" tIns="45720" rIns="91440" bIns="45720" rtlCol="0" anchor="b">
            <a:noAutofit/>
          </a:bodyPr>
          <a:lstStyle>
            <a:lvl1pPr>
              <a:defRPr lang="nb-NO" sz="3200" noProof="0" dirty="0"/>
            </a:lvl1pPr>
          </a:lstStyle>
          <a:p>
            <a:pPr lvl="0"/>
            <a:r>
              <a:rPr lang="nb-NO"/>
              <a:t>Klikk for å </a:t>
            </a:r>
            <a:br>
              <a:rPr lang="nb-NO"/>
            </a:br>
            <a:r>
              <a:rPr lang="nb-NO"/>
              <a:t>redigere tittelstil</a:t>
            </a:r>
            <a:endParaRPr lang="nb-NO" noProof="0"/>
          </a:p>
        </p:txBody>
      </p:sp>
      <p:sp>
        <p:nvSpPr>
          <p:cNvPr id="7" name="Content Placeholder 3">
            <a:extLst>
              <a:ext uri="{FF2B5EF4-FFF2-40B4-BE49-F238E27FC236}">
                <a16:creationId xmlns:a16="http://schemas.microsoft.com/office/drawing/2014/main" id="{235214BC-DFE5-104A-9D44-2FA3F5714806}"/>
              </a:ext>
            </a:extLst>
          </p:cNvPr>
          <p:cNvSpPr>
            <a:spLocks noGrp="1"/>
          </p:cNvSpPr>
          <p:nvPr>
            <p:ph sz="half" idx="2" hasCustomPrompt="1"/>
          </p:nvPr>
        </p:nvSpPr>
        <p:spPr>
          <a:xfrm>
            <a:off x="872868" y="2026347"/>
            <a:ext cx="4704600" cy="4351338"/>
          </a:xfrm>
          <a:prstGeom prst="rect">
            <a:avLst/>
          </a:prstGeom>
        </p:spPr>
        <p:txBody>
          <a:bodyPr vert="horz" lIns="91440" tIns="45720" rIns="91440" bIns="45720" rtlCol="0">
            <a:noAutofit/>
          </a:bodyPr>
          <a:lstStyle>
            <a:lvl1pPr>
              <a:defRPr lang="nb-NO" noProof="0" dirty="0"/>
            </a:lvl1pPr>
            <a:lvl2pPr marL="685800" indent="-228600">
              <a:buClr>
                <a:srgbClr val="3CB2AC"/>
              </a:buClr>
              <a:buFont typeface="Wingdings" pitchFamily="2" charset="2"/>
              <a:buChar char="§"/>
              <a:defRPr lang="nb-NO" dirty="0"/>
            </a:lvl2pPr>
            <a:lvl3pPr marL="1143000" indent="-228600">
              <a:buClr>
                <a:srgbClr val="3CB2AC"/>
              </a:buClr>
              <a:buFont typeface="Arial" panose="020B0604020202020204" pitchFamily="34" charset="0"/>
              <a:buChar char="•"/>
              <a:defRPr lang="nb-NO" dirty="0"/>
            </a:lvl3pPr>
            <a:lvl4pPr marL="1600200" indent="-228600">
              <a:buClr>
                <a:srgbClr val="3CB2AC"/>
              </a:buClr>
              <a:buFont typeface="Arial" panose="020B0604020202020204" pitchFamily="34" charset="0"/>
              <a:buChar char="•"/>
              <a:defRPr lang="nb-NO" dirty="0"/>
            </a:lvl4pPr>
          </a:lstStyle>
          <a:p>
            <a:pPr lvl="1"/>
            <a:r>
              <a:rPr lang="nb-NO"/>
              <a:t>Andre nivå</a:t>
            </a:r>
          </a:p>
          <a:p>
            <a:pPr lvl="2"/>
            <a:r>
              <a:rPr lang="nb-NO"/>
              <a:t>Tredje nivå</a:t>
            </a:r>
          </a:p>
          <a:p>
            <a:pPr lvl="3"/>
            <a:r>
              <a:rPr lang="nb-NO"/>
              <a:t>Fjerde nivå</a:t>
            </a:r>
          </a:p>
        </p:txBody>
      </p:sp>
      <p:cxnSp>
        <p:nvCxnSpPr>
          <p:cNvPr id="8" name="Straight Connector 7">
            <a:extLst>
              <a:ext uri="{FF2B5EF4-FFF2-40B4-BE49-F238E27FC236}">
                <a16:creationId xmlns:a16="http://schemas.microsoft.com/office/drawing/2014/main" id="{A9EF247A-5385-9A4D-A95F-DBAE45D222BC}"/>
              </a:ext>
            </a:extLst>
          </p:cNvPr>
          <p:cNvCxnSpPr/>
          <p:nvPr userDrawn="1"/>
        </p:nvCxnSpPr>
        <p:spPr>
          <a:xfrm>
            <a:off x="947828" y="1578880"/>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65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10490686" y="319089"/>
            <a:ext cx="1128782"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3" name="Picture Placeholder 34"/>
          <p:cNvSpPr>
            <a:spLocks noGrp="1"/>
          </p:cNvSpPr>
          <p:nvPr>
            <p:ph type="pic" sz="quarter" idx="10"/>
          </p:nvPr>
        </p:nvSpPr>
        <p:spPr>
          <a:xfrm>
            <a:off x="0" y="-1"/>
            <a:ext cx="12192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21" name="txtWMTD"/>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2402857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10481119" y="312872"/>
            <a:ext cx="1145521"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3" name="Picture Placeholder 34"/>
          <p:cNvSpPr>
            <a:spLocks noGrp="1"/>
          </p:cNvSpPr>
          <p:nvPr userDrawn="1">
            <p:ph type="pic" sz="quarter" idx="10"/>
          </p:nvPr>
        </p:nvSpPr>
        <p:spPr>
          <a:xfrm>
            <a:off x="0" y="-1"/>
            <a:ext cx="12192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12192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737575" y="3454400"/>
            <a:ext cx="10718031"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745395" y="5531668"/>
            <a:ext cx="10709030"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7088001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6912708"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a:p>
        </p:txBody>
      </p:sp>
      <p:sp>
        <p:nvSpPr>
          <p:cNvPr id="21" name="Rectangle 20"/>
          <p:cNvSpPr/>
          <p:nvPr userDrawn="1"/>
        </p:nvSpPr>
        <p:spPr>
          <a:xfrm>
            <a:off x="6568209" y="296862"/>
            <a:ext cx="524474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p:cNvSpPr/>
          <p:nvPr userDrawn="1"/>
        </p:nvSpPr>
        <p:spPr>
          <a:xfrm>
            <a:off x="6568209" y="296862"/>
            <a:ext cx="524474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1" name="Text Placeholder 22"/>
          <p:cNvSpPr>
            <a:spLocks noGrp="1"/>
          </p:cNvSpPr>
          <p:nvPr>
            <p:ph type="body" sz="quarter" idx="17" hasCustomPrompt="1"/>
          </p:nvPr>
        </p:nvSpPr>
        <p:spPr>
          <a:xfrm>
            <a:off x="7030523" y="4700575"/>
            <a:ext cx="4428485"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a:t>Large text – Arial regular size 14</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37479" y="587635"/>
            <a:ext cx="1128569" cy="837683"/>
          </a:xfrm>
          <a:prstGeom prst="rect">
            <a:avLst/>
          </a:prstGeom>
        </p:spPr>
      </p:pic>
      <p:sp>
        <p:nvSpPr>
          <p:cNvPr id="10" name="txtSecureMarker1" hidden="1"/>
          <p:cNvSpPr txBox="1"/>
          <p:nvPr userDrawn="1"/>
        </p:nvSpPr>
        <p:spPr>
          <a:xfrm>
            <a:off x="7142109" y="26527"/>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2" hidden="1"/>
          <p:cNvSpPr txBox="1"/>
          <p:nvPr userDrawn="1"/>
        </p:nvSpPr>
        <p:spPr>
          <a:xfrm>
            <a:off x="6912708" y="6324601"/>
            <a:ext cx="4033642" cy="46688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7027119" y="1716088"/>
            <a:ext cx="4428486" cy="2916000"/>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9082783" y="5827769"/>
            <a:ext cx="2493014" cy="421005"/>
          </a:xfrm>
          <a:prstGeom prst="rect">
            <a:avLst/>
          </a:prstGeom>
        </p:spPr>
        <p:txBody>
          <a:bodyPr vert="horz" wrap="square" lIns="0" tIns="45720" rIns="91440" bIns="45720" rtlCol="0">
            <a:noAutofit/>
          </a:bodyPr>
          <a:lstStyle/>
          <a:p>
            <a:pPr algn="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029668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4543520" y="0"/>
            <a:ext cx="764848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379048" y="296862"/>
            <a:ext cx="450166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749816" y="1706807"/>
            <a:ext cx="2403692" cy="1315824"/>
          </a:xfrm>
        </p:spPr>
        <p:txBody>
          <a:bodyPr anchor="ctr">
            <a:normAutofit/>
          </a:bodyPr>
          <a:lstStyle>
            <a:lvl1pP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7" name="txtSecureMarker1" hidden="1"/>
          <p:cNvSpPr txBox="1"/>
          <p:nvPr userDrawn="1"/>
        </p:nvSpPr>
        <p:spPr>
          <a:xfrm>
            <a:off x="379048" y="55388"/>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9" name="txtSecureMarker2" hidden="1"/>
          <p:cNvSpPr txBox="1"/>
          <p:nvPr userDrawn="1"/>
        </p:nvSpPr>
        <p:spPr>
          <a:xfrm>
            <a:off x="379048" y="6534710"/>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737576" y="3183069"/>
            <a:ext cx="3741801" cy="2970213"/>
          </a:xfrm>
        </p:spPr>
        <p:txBody>
          <a:bodyPr tIns="0" rIns="0" bIns="0" anchor="t">
            <a:noAutofit/>
          </a:bodyPr>
          <a:lstStyle>
            <a:lvl1pPr>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0018663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2" y="0"/>
            <a:ext cx="6440498"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a:p>
        </p:txBody>
      </p:sp>
      <p:sp>
        <p:nvSpPr>
          <p:cNvPr id="7" name="txtSecureMarker2" hidden="1"/>
          <p:cNvSpPr txBox="1"/>
          <p:nvPr userDrawn="1"/>
        </p:nvSpPr>
        <p:spPr>
          <a:xfrm>
            <a:off x="8716108" y="6153282"/>
            <a:ext cx="2230241" cy="638209"/>
          </a:xfrm>
          <a:prstGeom prst="rect">
            <a:avLst/>
          </a:prstGeom>
          <a:noFill/>
        </p:spPr>
        <p:txBody>
          <a:bodyPr wrap="square" rtlCol="0" anchor="b" anchorCtr="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8" name="txtSecureMarker1" hidden="1"/>
          <p:cNvSpPr txBox="1"/>
          <p:nvPr userDrawn="1"/>
        </p:nvSpPr>
        <p:spPr>
          <a:xfrm>
            <a:off x="8716107" y="-2"/>
            <a:ext cx="2228677" cy="637200"/>
          </a:xfrm>
          <a:prstGeom prst="rect">
            <a:avLst/>
          </a:prstGeom>
          <a:noFill/>
        </p:spPr>
        <p:txBody>
          <a:bodyPr wrap="square" rtlCol="0">
            <a:no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6096000" y="296862"/>
            <a:ext cx="5716955"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rgbClr val="FFFFFF"/>
              </a:solidFill>
            </a:endParaRPr>
          </a:p>
        </p:txBody>
      </p:sp>
      <p:sp>
        <p:nvSpPr>
          <p:cNvPr id="13" name="plcSectionNumber"/>
          <p:cNvSpPr>
            <a:spLocks noGrp="1"/>
          </p:cNvSpPr>
          <p:nvPr>
            <p:ph type="body" sz="quarter" idx="15" hasCustomPrompt="1"/>
          </p:nvPr>
        </p:nvSpPr>
        <p:spPr>
          <a:xfrm>
            <a:off x="9038334" y="1706807"/>
            <a:ext cx="2403692" cy="1315824"/>
          </a:xfrm>
        </p:spPr>
        <p:txBody>
          <a:bodyPr rIns="0" anchor="ctr">
            <a:normAutofit/>
          </a:bodyPr>
          <a:lstStyle>
            <a:lvl1pPr algn="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6473924" y="3183069"/>
            <a:ext cx="4960177" cy="2970213"/>
          </a:xfrm>
        </p:spPr>
        <p:txBody>
          <a:bodyPr tIns="0" rIns="0" bIns="0" anchor="t">
            <a:noAutofit/>
          </a:bodyPr>
          <a:lstStyle>
            <a:lvl1pPr algn="r">
              <a:lnSpc>
                <a:spcPct val="100000"/>
              </a:lnSpc>
              <a:spcBef>
                <a:spcPts val="0"/>
              </a:spcBef>
              <a:spcAft>
                <a:spcPts val="0"/>
              </a:spcAft>
              <a:defRPr sz="2800" b="1" cap="none" spc="0" baseline="0">
                <a:solidFill>
                  <a:schemeClr val="bg2"/>
                </a:solidFill>
              </a:defRPr>
            </a:lvl1pPr>
            <a:lvl2pPr algn="r">
              <a:lnSpc>
                <a:spcPct val="100000"/>
              </a:lnSpc>
              <a:spcBef>
                <a:spcPts val="0"/>
              </a:spcBef>
              <a:spcAft>
                <a:spcPts val="0"/>
              </a:spcAft>
              <a:defRPr sz="1700" b="0" cap="none" spc="0">
                <a:solidFill>
                  <a:schemeClr val="tx1"/>
                </a:solidFill>
              </a:defRPr>
            </a:lvl2pPr>
            <a:lvl3pPr algn="r">
              <a:lnSpc>
                <a:spcPct val="100000"/>
              </a:lnSpc>
              <a:spcAft>
                <a:spcPts val="0"/>
              </a:spcAft>
              <a:defRPr sz="1700" spc="0">
                <a:solidFill>
                  <a:srgbClr val="7A91A6"/>
                </a:solidFill>
              </a:defRPr>
            </a:lvl3pPr>
            <a:lvl4pPr marL="0" indent="0" algn="r">
              <a:spcBef>
                <a:spcPts val="0"/>
              </a:spcBef>
              <a:spcAft>
                <a:spcPts val="0"/>
              </a:spcAft>
              <a:buNone/>
              <a:defRPr sz="1700" spc="0">
                <a:solidFill>
                  <a:srgbClr val="7A91A6"/>
                </a:solidFill>
              </a:defRPr>
            </a:lvl4pPr>
            <a:lvl5pPr marL="0" indent="0" algn="r">
              <a:spcBef>
                <a:spcPts val="0"/>
              </a:spcBef>
              <a:spcAft>
                <a:spcPts val="0"/>
              </a:spcAft>
              <a:buNone/>
              <a:defRPr sz="1700" spc="0">
                <a:solidFill>
                  <a:srgbClr val="7A91A6"/>
                </a:solidFill>
              </a:defRPr>
            </a:lvl5pPr>
            <a:lvl6pPr marL="0" indent="0" algn="r">
              <a:lnSpc>
                <a:spcPct val="100000"/>
              </a:lnSpc>
              <a:spcBef>
                <a:spcPts val="0"/>
              </a:spcBef>
              <a:spcAft>
                <a:spcPts val="0"/>
              </a:spcAft>
              <a:buNone/>
              <a:defRPr sz="1700" spc="0">
                <a:solidFill>
                  <a:srgbClr val="7A91A6"/>
                </a:solidFill>
              </a:defRPr>
            </a:lvl6pPr>
            <a:lvl7pPr marL="0" indent="0" algn="r">
              <a:lnSpc>
                <a:spcPct val="100000"/>
              </a:lnSpc>
              <a:spcBef>
                <a:spcPts val="0"/>
              </a:spcBef>
              <a:spcAft>
                <a:spcPts val="0"/>
              </a:spcAft>
              <a:buNone/>
              <a:defRPr sz="1700" spc="0">
                <a:solidFill>
                  <a:srgbClr val="7A91A6"/>
                </a:solidFill>
              </a:defRPr>
            </a:lvl7pPr>
            <a:lvl8pPr marL="0" indent="0" algn="r">
              <a:lnSpc>
                <a:spcPct val="100000"/>
              </a:lnSpc>
              <a:spcBef>
                <a:spcPts val="0"/>
              </a:spcBef>
              <a:spcAft>
                <a:spcPts val="0"/>
              </a:spcAft>
              <a:buNone/>
              <a:defRPr sz="1700" spc="0">
                <a:solidFill>
                  <a:srgbClr val="7A91A6"/>
                </a:solidFill>
              </a:defRPr>
            </a:lvl8pPr>
            <a:lvl9pPr marL="0" indent="0" algn="r">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3628151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6" y="1520826"/>
            <a:ext cx="10719777" cy="4645025"/>
          </a:xfrm>
        </p:spPr>
        <p:txBody>
          <a:bodyPr>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968237488"/>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2" spcCol="180000">
            <a:noAutofit/>
          </a:bodyPr>
          <a:lstStyle>
            <a:lvl5pPr indent="-183600">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55557298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737576" y="1520826"/>
            <a:ext cx="10719777" cy="4645025"/>
          </a:xfrm>
        </p:spPr>
        <p:txBody>
          <a:bodyPr numCol="3"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18307107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737576" y="1520826"/>
            <a:ext cx="10719777" cy="4645025"/>
          </a:xfrm>
        </p:spPr>
        <p:txBody>
          <a:bodyPr>
            <a:noAutofit/>
          </a:bodyPr>
          <a:lstStyle>
            <a:lvl4pPr marL="180000" indent="-183600">
              <a:buFont typeface="+mj-lt"/>
              <a:buAutoNum type="arabicPeriod"/>
              <a:defRPr/>
            </a:lvl4pPr>
            <a:lvl5pPr marL="360000" indent="-183600">
              <a:buFont typeface="+mj-lt"/>
              <a:buAutoNum type="alphaLcPeriod"/>
              <a:defRPr/>
            </a:lvl5pPr>
            <a:lvl6pPr marL="540000" indent="-183600">
              <a:buFont typeface="+mj-lt"/>
              <a:buAutoNum type="romanLcPeriod"/>
              <a:defRPr baseline="0"/>
            </a:lvl6pPr>
            <a:lvl7pPr marL="720000" indent="-183600">
              <a:buFont typeface="+mj-lt"/>
              <a:buAutoNum type="arabicPeriod"/>
              <a:defRPr/>
            </a:lvl7pPr>
            <a:lvl8pPr marL="900000" indent="-183600">
              <a:buFont typeface="+mj-lt"/>
              <a:buAutoNum type="alphaLcPeriod"/>
              <a:defRPr/>
            </a:lvl8pPr>
            <a:lvl9pPr marL="179387" indent="0">
              <a:buFont typeface="+mj-lt"/>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0413815"/>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5" y="1520826"/>
            <a:ext cx="51618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p:cNvSpPr>
            <a:spLocks noGrp="1"/>
          </p:cNvSpPr>
          <p:nvPr>
            <p:ph idx="19"/>
          </p:nvPr>
        </p:nvSpPr>
        <p:spPr>
          <a:xfrm>
            <a:off x="6293760" y="1520826"/>
            <a:ext cx="51618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35186988"/>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om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EE6668C9-0743-1A47-8DA5-C65F5B2D535A}"/>
              </a:ext>
            </a:extLst>
          </p:cNvPr>
          <p:cNvSpPr>
            <a:spLocks noGrp="1"/>
          </p:cNvSpPr>
          <p:nvPr>
            <p:ph type="pic" sz="quarter" idx="4294967295" hasCustomPrompt="1"/>
          </p:nvPr>
        </p:nvSpPr>
        <p:spPr>
          <a:xfrm>
            <a:off x="257453" y="217448"/>
            <a:ext cx="5749339" cy="6423103"/>
          </a:xfrm>
        </p:spPr>
        <p:txBody>
          <a:bodyPr/>
          <a:lstStyle/>
          <a:p>
            <a:r>
              <a:rPr lang="en-NO"/>
              <a:t>Bildet</a:t>
            </a:r>
          </a:p>
        </p:txBody>
      </p:sp>
      <p:sp>
        <p:nvSpPr>
          <p:cNvPr id="6" name="Title 1">
            <a:extLst>
              <a:ext uri="{FF2B5EF4-FFF2-40B4-BE49-F238E27FC236}">
                <a16:creationId xmlns:a16="http://schemas.microsoft.com/office/drawing/2014/main" id="{7E7EA934-7223-1744-AA2B-E01D3E946410}"/>
              </a:ext>
            </a:extLst>
          </p:cNvPr>
          <p:cNvSpPr>
            <a:spLocks noGrp="1"/>
          </p:cNvSpPr>
          <p:nvPr>
            <p:ph type="title" hasCustomPrompt="1"/>
          </p:nvPr>
        </p:nvSpPr>
        <p:spPr>
          <a:xfrm>
            <a:off x="6648138" y="565848"/>
            <a:ext cx="4705662" cy="963024"/>
          </a:xfrm>
        </p:spPr>
        <p:txBody>
          <a:bodyPr vert="horz" lIns="90000" tIns="45720" rIns="91440" bIns="45720" rtlCol="0" anchor="b">
            <a:noAutofit/>
          </a:bodyPr>
          <a:lstStyle>
            <a:lvl1pPr>
              <a:defRPr lang="nb-NO" sz="3200" noProof="0" dirty="0"/>
            </a:lvl1pPr>
          </a:lstStyle>
          <a:p>
            <a:pPr lvl="0"/>
            <a:r>
              <a:rPr lang="nb-NO"/>
              <a:t>Klikk for å </a:t>
            </a:r>
            <a:br>
              <a:rPr lang="nb-NO"/>
            </a:br>
            <a:r>
              <a:rPr lang="nb-NO"/>
              <a:t>redigere tittelstil</a:t>
            </a:r>
            <a:endParaRPr lang="nb-NO" noProof="0"/>
          </a:p>
        </p:txBody>
      </p:sp>
      <p:sp>
        <p:nvSpPr>
          <p:cNvPr id="7" name="Content Placeholder 3">
            <a:extLst>
              <a:ext uri="{FF2B5EF4-FFF2-40B4-BE49-F238E27FC236}">
                <a16:creationId xmlns:a16="http://schemas.microsoft.com/office/drawing/2014/main" id="{235214BC-DFE5-104A-9D44-2FA3F5714806}"/>
              </a:ext>
            </a:extLst>
          </p:cNvPr>
          <p:cNvSpPr>
            <a:spLocks noGrp="1"/>
          </p:cNvSpPr>
          <p:nvPr>
            <p:ph sz="half" idx="2" hasCustomPrompt="1"/>
          </p:nvPr>
        </p:nvSpPr>
        <p:spPr>
          <a:xfrm>
            <a:off x="6649200" y="2026347"/>
            <a:ext cx="4704600" cy="4351338"/>
          </a:xfrm>
          <a:prstGeom prst="rect">
            <a:avLst/>
          </a:prstGeom>
        </p:spPr>
        <p:txBody>
          <a:bodyPr vert="horz" lIns="91440" tIns="45720" rIns="91440" bIns="45720" rtlCol="0">
            <a:noAutofit/>
          </a:bodyPr>
          <a:lstStyle>
            <a:lvl1pPr>
              <a:defRPr lang="nb-NO" noProof="0" dirty="0"/>
            </a:lvl1pPr>
            <a:lvl2pPr marL="685800" indent="-228600">
              <a:buFont typeface="Wingdings" pitchFamily="2" charset="2"/>
              <a:buChar char="§"/>
              <a:defRPr lang="nb-NO" b="0" noProof="0" dirty="0"/>
            </a:lvl2pPr>
            <a:lvl3pPr marL="1143000" indent="-228600">
              <a:buFont typeface="Arial" panose="020B0604020202020204" pitchFamily="34" charset="0"/>
              <a:buChar char="•"/>
              <a:defRPr lang="nb-NO" b="0" noProof="0" dirty="0"/>
            </a:lvl3pPr>
            <a:lvl4pPr marL="1600200" indent="-228600">
              <a:buFont typeface="Arial" panose="020B0604020202020204" pitchFamily="34" charset="0"/>
              <a:buChar char="•"/>
              <a:defRPr b="0"/>
            </a:lvl4pPr>
          </a:lstStyle>
          <a:p>
            <a:pPr lvl="1"/>
            <a:r>
              <a:rPr lang="nb-NO"/>
              <a:t>Andre nivå</a:t>
            </a:r>
          </a:p>
          <a:p>
            <a:pPr lvl="2"/>
            <a:r>
              <a:rPr lang="nb-NO"/>
              <a:t>Tredje nivå</a:t>
            </a:r>
          </a:p>
          <a:p>
            <a:pPr lvl="3"/>
            <a:r>
              <a:rPr lang="nb-NO"/>
              <a:t>Fjerde nivå</a:t>
            </a:r>
          </a:p>
        </p:txBody>
      </p:sp>
      <p:cxnSp>
        <p:nvCxnSpPr>
          <p:cNvPr id="8" name="Straight Connector 7">
            <a:extLst>
              <a:ext uri="{FF2B5EF4-FFF2-40B4-BE49-F238E27FC236}">
                <a16:creationId xmlns:a16="http://schemas.microsoft.com/office/drawing/2014/main" id="{A9EF247A-5385-9A4D-A95F-DBAE45D222BC}"/>
              </a:ext>
            </a:extLst>
          </p:cNvPr>
          <p:cNvCxnSpPr/>
          <p:nvPr userDrawn="1"/>
        </p:nvCxnSpPr>
        <p:spPr>
          <a:xfrm>
            <a:off x="6762439" y="1578880"/>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90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737576" y="1520826"/>
            <a:ext cx="655753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8"/>
          </p:nvPr>
        </p:nvSpPr>
        <p:spPr>
          <a:xfrm>
            <a:off x="7662868" y="1520826"/>
            <a:ext cx="3792738"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856666804"/>
      </p:ext>
    </p:extLst>
  </p:cSld>
  <p:clrMapOvr>
    <a:masterClrMapping/>
  </p:clrMapOvr>
  <p:transition>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5"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20"/>
          </p:nvPr>
        </p:nvSpPr>
        <p:spPr>
          <a:xfrm>
            <a:off x="8136960"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1"/>
          </p:nvPr>
        </p:nvSpPr>
        <p:spPr>
          <a:xfrm>
            <a:off x="4437268" y="1520826"/>
            <a:ext cx="3318646"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391365704"/>
      </p:ext>
    </p:extLst>
  </p:cSld>
  <p:clrMapOvr>
    <a:masterClrMapping/>
  </p:clrMapOvr>
  <p:transition>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274191" y="296863"/>
            <a:ext cx="553681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Content Placeholder 2"/>
          <p:cNvSpPr>
            <a:spLocks noGrp="1"/>
          </p:cNvSpPr>
          <p:nvPr>
            <p:ph idx="18"/>
          </p:nvPr>
        </p:nvSpPr>
        <p:spPr>
          <a:xfrm>
            <a:off x="737575" y="1520826"/>
            <a:ext cx="5166277"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737575" y="586863"/>
            <a:ext cx="516627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580362058"/>
      </p:ext>
    </p:extLst>
  </p:cSld>
  <p:clrMapOvr>
    <a:masterClrMapping/>
  </p:clrMapOvr>
  <p:transition>
    <p:fade/>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6287169" y="1520826"/>
            <a:ext cx="5166277" cy="4645025"/>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5"/>
          </p:nvPr>
        </p:nvSpPr>
        <p:spPr>
          <a:xfrm>
            <a:off x="379047" y="296863"/>
            <a:ext cx="553876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6287169" y="586863"/>
            <a:ext cx="5168437"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316595807"/>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73464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 name="Picture Placeholder 3"/>
          <p:cNvSpPr>
            <a:spLocks noGrp="1"/>
          </p:cNvSpPr>
          <p:nvPr>
            <p:ph type="pic" sz="quarter" idx="18"/>
          </p:nvPr>
        </p:nvSpPr>
        <p:spPr>
          <a:xfrm>
            <a:off x="6280116" y="1521143"/>
            <a:ext cx="5177238"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2" name="Content Placeholder 2"/>
          <p:cNvSpPr>
            <a:spLocks noGrp="1"/>
          </p:cNvSpPr>
          <p:nvPr>
            <p:ph idx="24"/>
          </p:nvPr>
        </p:nvSpPr>
        <p:spPr>
          <a:xfrm>
            <a:off x="737578" y="2716212"/>
            <a:ext cx="5179569"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p:cNvSpPr>
            <a:spLocks noGrp="1"/>
          </p:cNvSpPr>
          <p:nvPr>
            <p:ph idx="25"/>
          </p:nvPr>
        </p:nvSpPr>
        <p:spPr>
          <a:xfrm>
            <a:off x="6277785" y="2716212"/>
            <a:ext cx="5179569"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504864365"/>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737578"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3"/>
          <p:cNvSpPr>
            <a:spLocks noGrp="1"/>
          </p:cNvSpPr>
          <p:nvPr>
            <p:ph type="pic" sz="quarter" idx="15"/>
          </p:nvPr>
        </p:nvSpPr>
        <p:spPr>
          <a:xfrm>
            <a:off x="734647"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Picture Placeholder 3"/>
          <p:cNvSpPr>
            <a:spLocks noGrp="1"/>
          </p:cNvSpPr>
          <p:nvPr>
            <p:ph type="pic" sz="quarter" idx="20"/>
          </p:nvPr>
        </p:nvSpPr>
        <p:spPr>
          <a:xfrm>
            <a:off x="8087935"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0" name="Picture Placeholder 3"/>
          <p:cNvSpPr>
            <a:spLocks noGrp="1"/>
          </p:cNvSpPr>
          <p:nvPr>
            <p:ph type="pic" sz="quarter" idx="21"/>
          </p:nvPr>
        </p:nvSpPr>
        <p:spPr>
          <a:xfrm>
            <a:off x="4411292" y="1521143"/>
            <a:ext cx="3369419"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4" name="Content Placeholder 2"/>
          <p:cNvSpPr>
            <a:spLocks noGrp="1"/>
          </p:cNvSpPr>
          <p:nvPr>
            <p:ph idx="25"/>
          </p:nvPr>
        </p:nvSpPr>
        <p:spPr>
          <a:xfrm>
            <a:off x="8085539"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p:cNvSpPr>
            <a:spLocks noGrp="1"/>
          </p:cNvSpPr>
          <p:nvPr>
            <p:ph idx="26"/>
          </p:nvPr>
        </p:nvSpPr>
        <p:spPr>
          <a:xfrm>
            <a:off x="4408895" y="2716212"/>
            <a:ext cx="3371815" cy="34496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734917212"/>
      </p:ext>
    </p:extLst>
  </p:cSld>
  <p:clrMapOvr>
    <a:masterClrMapping/>
  </p:clrMapOvr>
  <p:transition>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734646" y="1520978"/>
            <a:ext cx="864000" cy="464487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6277605" y="1520978"/>
            <a:ext cx="864000" cy="464487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8" name="Content Placeholder 2"/>
          <p:cNvSpPr>
            <a:spLocks noGrp="1"/>
          </p:cNvSpPr>
          <p:nvPr>
            <p:ph idx="24"/>
          </p:nvPr>
        </p:nvSpPr>
        <p:spPr>
          <a:xfrm>
            <a:off x="1828800" y="1520825"/>
            <a:ext cx="4036431"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25"/>
          </p:nvPr>
        </p:nvSpPr>
        <p:spPr>
          <a:xfrm>
            <a:off x="7419175" y="1520825"/>
            <a:ext cx="4036431" cy="4646438"/>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615491554"/>
      </p:ext>
    </p:extLst>
  </p:cSld>
  <p:clrMapOvr>
    <a:masterClrMapping/>
  </p:clrMapOvr>
  <p:transition>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734646" y="1520977"/>
            <a:ext cx="864000" cy="2254733"/>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6277605" y="1520977"/>
            <a:ext cx="864000" cy="2254733"/>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734646" y="3911116"/>
            <a:ext cx="864000" cy="2254734"/>
          </a:xfrm>
          <a:solidFill>
            <a:schemeClr val="accent4"/>
          </a:solidFill>
        </p:spPr>
        <p:txBody>
          <a:bodyPr lIns="36000" tIns="0" rIns="36000" bIns="0" anchor="b">
            <a:normAutofit/>
          </a:bodyPr>
          <a:lstStyle>
            <a:lvl1pPr algn="ctr">
              <a:defRPr sz="3600"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6277605" y="3913168"/>
            <a:ext cx="864000" cy="2254734"/>
          </a:xfrm>
          <a:solidFill>
            <a:schemeClr val="bg2"/>
          </a:solidFill>
        </p:spPr>
        <p:txBody>
          <a:bodyPr lIns="36000" tIns="0" rIns="36000" bIns="0" anchor="b">
            <a:normAutofit/>
          </a:bodyPr>
          <a:lstStyle>
            <a:lvl1pPr algn="ctr">
              <a:defRPr sz="3600" b="1">
                <a:solidFill>
                  <a:srgbClr val="FFFFFF"/>
                </a:solidFill>
              </a:defRPr>
            </a:lvl1pPr>
          </a:lstStyle>
          <a:p>
            <a:pPr lvl="0"/>
            <a:r>
              <a:rPr lang="en-GB"/>
              <a:t>##</a:t>
            </a:r>
          </a:p>
        </p:txBody>
      </p:sp>
      <p:sp>
        <p:nvSpPr>
          <p:cNvPr id="17" name="Content Placeholder 2"/>
          <p:cNvSpPr>
            <a:spLocks noGrp="1"/>
          </p:cNvSpPr>
          <p:nvPr>
            <p:ph idx="24"/>
          </p:nvPr>
        </p:nvSpPr>
        <p:spPr>
          <a:xfrm>
            <a:off x="1828800" y="1520977"/>
            <a:ext cx="4036431"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p:cNvSpPr>
            <a:spLocks noGrp="1"/>
          </p:cNvSpPr>
          <p:nvPr>
            <p:ph idx="30"/>
          </p:nvPr>
        </p:nvSpPr>
        <p:spPr>
          <a:xfrm>
            <a:off x="1828800" y="3911116"/>
            <a:ext cx="4036431"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p:cNvSpPr>
            <a:spLocks noGrp="1"/>
          </p:cNvSpPr>
          <p:nvPr>
            <p:ph idx="31"/>
          </p:nvPr>
        </p:nvSpPr>
        <p:spPr>
          <a:xfrm>
            <a:off x="7419175" y="1520977"/>
            <a:ext cx="4036431" cy="2254733"/>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p:cNvSpPr>
            <a:spLocks noGrp="1"/>
          </p:cNvSpPr>
          <p:nvPr>
            <p:ph idx="32"/>
          </p:nvPr>
        </p:nvSpPr>
        <p:spPr>
          <a:xfrm>
            <a:off x="7419175" y="3911116"/>
            <a:ext cx="4036431" cy="2254734"/>
          </a:xfrm>
        </p:spPr>
        <p:txBody>
          <a:bodyPr numCol="1" spcCol="180000">
            <a:noAutofit/>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181551356"/>
      </p:ext>
    </p:extLst>
  </p:cSld>
  <p:clrMapOvr>
    <a:masterClrMapping/>
  </p:clrMapOvr>
  <p:transition>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8004586" y="296862"/>
            <a:ext cx="3810462"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Picture Placeholder 3"/>
          <p:cNvSpPr>
            <a:spLocks noGrp="1"/>
          </p:cNvSpPr>
          <p:nvPr>
            <p:ph type="pic" sz="quarter" idx="21"/>
          </p:nvPr>
        </p:nvSpPr>
        <p:spPr>
          <a:xfrm>
            <a:off x="8004586"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49" name="Rectangle 48"/>
          <p:cNvSpPr>
            <a:spLocks/>
          </p:cNvSpPr>
          <p:nvPr userDrawn="1"/>
        </p:nvSpPr>
        <p:spPr>
          <a:xfrm>
            <a:off x="4190770" y="3374862"/>
            <a:ext cx="3810462"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Picture Placeholder 3"/>
          <p:cNvSpPr>
            <a:spLocks noGrp="1"/>
          </p:cNvSpPr>
          <p:nvPr>
            <p:ph type="pic" sz="quarter" idx="20"/>
          </p:nvPr>
        </p:nvSpPr>
        <p:spPr>
          <a:xfrm>
            <a:off x="4190770"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7" name="Picture Placeholder 3"/>
          <p:cNvSpPr>
            <a:spLocks noGrp="1"/>
          </p:cNvSpPr>
          <p:nvPr>
            <p:ph type="pic" sz="quarter" idx="22"/>
          </p:nvPr>
        </p:nvSpPr>
        <p:spPr>
          <a:xfrm>
            <a:off x="379047" y="3374700"/>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8320561"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4506745"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008226706"/>
      </p:ext>
    </p:extLst>
  </p:cSld>
  <p:clrMapOvr>
    <a:masterClrMapping/>
  </p:clrMapOvr>
  <p:transition>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4190770" y="3374862"/>
            <a:ext cx="3810462"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4" name="Rectangle 13"/>
          <p:cNvSpPr>
            <a:spLocks/>
          </p:cNvSpPr>
          <p:nvPr userDrawn="1"/>
        </p:nvSpPr>
        <p:spPr>
          <a:xfrm>
            <a:off x="379048" y="3374862"/>
            <a:ext cx="3814884"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9" name="Rectangle 48"/>
          <p:cNvSpPr>
            <a:spLocks/>
          </p:cNvSpPr>
          <p:nvPr userDrawn="1"/>
        </p:nvSpPr>
        <p:spPr>
          <a:xfrm>
            <a:off x="4189509" y="296862"/>
            <a:ext cx="3814422"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3"/>
          <p:cNvSpPr>
            <a:spLocks noGrp="1"/>
          </p:cNvSpPr>
          <p:nvPr>
            <p:ph type="pic" sz="quarter" idx="22"/>
          </p:nvPr>
        </p:nvSpPr>
        <p:spPr>
          <a:xfrm>
            <a:off x="379047"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6" name="Picture Placeholder 3"/>
          <p:cNvSpPr>
            <a:spLocks noGrp="1"/>
          </p:cNvSpPr>
          <p:nvPr>
            <p:ph type="pic" sz="quarter" idx="26"/>
          </p:nvPr>
        </p:nvSpPr>
        <p:spPr>
          <a:xfrm>
            <a:off x="8001133" y="296862"/>
            <a:ext cx="3810462"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8346733" y="3659425"/>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4507464" y="586862"/>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012708105"/>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idx="1" hasCustomPrompt="1"/>
          </p:nvPr>
        </p:nvSpPr>
        <p:spPr/>
        <p:txBody>
          <a:bodyPr/>
          <a:lstStyle>
            <a:lvl1pPr>
              <a:defRPr b="0"/>
            </a:lvl1pPr>
            <a:lvl2pPr>
              <a:defRPr b="0"/>
            </a:lvl2pPr>
            <a:lvl3pPr>
              <a:defRPr b="0"/>
            </a:lvl3pPr>
            <a:lvl4pPr>
              <a:defRPr b="0"/>
            </a:lvl4pPr>
            <a:lvl5pPr>
              <a:defRPr b="0"/>
            </a:lvl5p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cxnSp>
        <p:nvCxnSpPr>
          <p:cNvPr id="4" name="Straight Connector 3">
            <a:extLst>
              <a:ext uri="{FF2B5EF4-FFF2-40B4-BE49-F238E27FC236}">
                <a16:creationId xmlns:a16="http://schemas.microsoft.com/office/drawing/2014/main" id="{57D0C90E-0A9E-F144-B7AD-819F49469E18}"/>
              </a:ext>
            </a:extLst>
          </p:cNvPr>
          <p:cNvCxnSpPr/>
          <p:nvPr userDrawn="1"/>
        </p:nvCxnSpPr>
        <p:spPr>
          <a:xfrm>
            <a:off x="934591" y="1437213"/>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770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2000" cy="685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4912334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79048" y="3374862"/>
            <a:ext cx="11432548"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Picture Placeholder 3"/>
          <p:cNvSpPr>
            <a:spLocks noGrp="1"/>
          </p:cNvSpPr>
          <p:nvPr>
            <p:ph type="pic" sz="quarter" idx="22"/>
          </p:nvPr>
        </p:nvSpPr>
        <p:spPr>
          <a:xfrm>
            <a:off x="4194223" y="296862"/>
            <a:ext cx="7620825"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737575" y="3659478"/>
            <a:ext cx="10718031"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22219179"/>
      </p:ext>
    </p:extLst>
  </p:cSld>
  <p:clrMapOvr>
    <a:masterClrMapping/>
  </p:clrMapOvr>
  <p:transition>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8004517" y="3374862"/>
            <a:ext cx="3810596"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379046"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8328620" y="586862"/>
            <a:ext cx="3119262"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8320561" y="3659478"/>
            <a:ext cx="317851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313506332"/>
      </p:ext>
    </p:extLst>
  </p:cSld>
  <p:clrMapOvr>
    <a:masterClrMapping/>
  </p:clrMapOvr>
  <p:transition>
    <p:fade/>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79047" y="3375188"/>
            <a:ext cx="3810596"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3"/>
          <p:cNvSpPr>
            <a:spLocks noGrp="1"/>
          </p:cNvSpPr>
          <p:nvPr>
            <p:ph type="pic" sz="quarter" idx="22"/>
          </p:nvPr>
        </p:nvSpPr>
        <p:spPr>
          <a:xfrm>
            <a:off x="4190768" y="296862"/>
            <a:ext cx="7620827"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737575" y="586862"/>
            <a:ext cx="3106334"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737575" y="3659478"/>
            <a:ext cx="3106334"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401995808"/>
      </p:ext>
    </p:extLst>
  </p:cSld>
  <p:clrMapOvr>
    <a:masterClrMapping/>
  </p:clrMapOvr>
  <p:transition>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7904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8" name="Text Placeholder 2"/>
          <p:cNvSpPr>
            <a:spLocks noGrp="1"/>
          </p:cNvSpPr>
          <p:nvPr>
            <p:ph type="body" sz="quarter" idx="20" hasCustomPrompt="1"/>
          </p:nvPr>
        </p:nvSpPr>
        <p:spPr>
          <a:xfrm>
            <a:off x="6775939" y="1408152"/>
            <a:ext cx="4670389" cy="3281441"/>
          </a:xfrm>
        </p:spPr>
        <p:txBody>
          <a:bodyPr tIns="0" rIns="0" bIns="0" anchor="ctr"/>
          <a:lstStyle>
            <a:lvl1pPr algn="r">
              <a:defRPr b="0" cap="none" baseline="0"/>
            </a:lvl1pPr>
            <a:lvl2pPr algn="r">
              <a:defRPr/>
            </a:lvl2pPr>
            <a:lvl3pPr algn="r">
              <a:defRPr sz="1400"/>
            </a:lvl3pPr>
            <a:lvl4pPr marL="0" indent="0" algn="r">
              <a:buNone/>
              <a:defRPr sz="1400"/>
            </a:lvl4pPr>
            <a:lvl5pPr marL="0" indent="0" algn="r">
              <a:buNone/>
              <a:tabLst/>
              <a:defRPr sz="1400"/>
            </a:lvl5pPr>
            <a:lvl6pPr marL="0" indent="0" algn="r">
              <a:buNone/>
              <a:defRPr sz="1400"/>
            </a:lvl6pPr>
            <a:lvl7pPr marL="0" indent="0" algn="r">
              <a:buNone/>
              <a:defRPr sz="1400"/>
            </a:lvl7pPr>
            <a:lvl8pPr marL="0" indent="0" algn="r">
              <a:buNone/>
              <a:tabLst/>
              <a:defRPr sz="1400"/>
            </a:lvl8pPr>
            <a:lvl9pPr marL="0" indent="0" algn="r">
              <a:buNone/>
              <a:defRPr sz="1400"/>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6775939" y="4689593"/>
            <a:ext cx="4670389" cy="633978"/>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1468951576"/>
      </p:ext>
    </p:extLst>
  </p:cSld>
  <p:clrMapOvr>
    <a:masterClrMapping/>
  </p:clrMapOvr>
  <p:transition>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6095308" y="296863"/>
            <a:ext cx="5715692"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736210" y="1408152"/>
            <a:ext cx="4670389" cy="3281441"/>
          </a:xfrm>
        </p:spPr>
        <p:txBody>
          <a:bodyPr tIns="0" rIns="0" bIns="0" anchor="ctr"/>
          <a:lstStyle>
            <a:lvl1pPr algn="l">
              <a:defRPr b="0" cap="none" baseline="0"/>
            </a:lvl1pPr>
            <a:lvl2pPr algn="l">
              <a:defRPr/>
            </a:lvl2pPr>
            <a:lvl3pPr algn="l">
              <a:defRPr sz="1400"/>
            </a:lvl3pPr>
            <a:lvl4pPr marL="0" indent="0" algn="l">
              <a:buNone/>
              <a:defRPr sz="1400"/>
            </a:lvl4pPr>
            <a:lvl5pPr marL="0" indent="0" algn="l">
              <a:buNone/>
              <a:tabLst/>
              <a:defRPr sz="1400"/>
            </a:lvl5pPr>
            <a:lvl6pPr marL="0" indent="0" algn="l">
              <a:buNone/>
              <a:defRPr sz="1400"/>
            </a:lvl6pPr>
            <a:lvl7pPr marL="0" indent="0" algn="l">
              <a:buNone/>
              <a:defRPr sz="1400"/>
            </a:lvl7pPr>
            <a:lvl8pPr marL="0" indent="0" algn="l">
              <a:buNone/>
              <a:tabLst/>
              <a:defRPr sz="1400"/>
            </a:lvl8pPr>
            <a:lvl9pPr marL="0" indent="0" algn="l">
              <a:buNone/>
              <a:defRPr sz="1400"/>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736210" y="4689593"/>
            <a:ext cx="4670389" cy="633978"/>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Tree>
    <p:extLst>
      <p:ext uri="{BB962C8B-B14F-4D97-AF65-F5344CB8AC3E}">
        <p14:creationId xmlns:p14="http://schemas.microsoft.com/office/powerpoint/2010/main" val="3108334733"/>
      </p:ext>
    </p:extLst>
  </p:cSld>
  <p:clrMapOvr>
    <a:masterClrMapping/>
  </p:clrMapOvr>
  <p:transition>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737575" y="586863"/>
            <a:ext cx="10718031"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798348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46477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8311661" y="296862"/>
            <a:ext cx="3501294"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8673456" y="2013091"/>
            <a:ext cx="2783899" cy="422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1000" b="1" i="0" u="none" strike="noStrike" kern="1200" baseline="30000">
                <a:solidFill>
                  <a:schemeClr val="tx1"/>
                </a:solidFill>
                <a:latin typeface="Arial" charset="0"/>
                <a:ea typeface="+mn-ea"/>
                <a:cs typeface="+mn-cs"/>
              </a:rPr>
              <a:t>Corporate Headquarters</a:t>
            </a:r>
          </a:p>
          <a:p>
            <a:pPr algn="l" rtl="0">
              <a:spcBef>
                <a:spcPts val="0"/>
              </a:spcBef>
            </a:pPr>
            <a:r>
              <a:rPr lang="en-GB" sz="1000" b="0" i="0" u="none" strike="noStrike" kern="1200" baseline="30000">
                <a:solidFill>
                  <a:schemeClr val="tx1"/>
                </a:solidFill>
                <a:latin typeface="Arial" charset="0"/>
                <a:ea typeface="+mn-ea"/>
                <a:cs typeface="+mn-cs"/>
              </a:rPr>
              <a:t>10 </a:t>
            </a:r>
            <a:r>
              <a:rPr lang="en-GB" sz="1000" b="0" i="0" u="none" strike="noStrike" kern="1200" baseline="30000" err="1">
                <a:solidFill>
                  <a:schemeClr val="tx1"/>
                </a:solidFill>
                <a:latin typeface="Arial" charset="0"/>
                <a:ea typeface="+mn-ea"/>
                <a:cs typeface="+mn-cs"/>
              </a:rPr>
              <a:t>Bressenden</a:t>
            </a:r>
            <a:r>
              <a:rPr lang="en-GB" sz="1000" b="0" i="0" u="none" strike="noStrike" kern="1200" baseline="30000">
                <a:solidFill>
                  <a:schemeClr val="tx1"/>
                </a:solidFill>
                <a:latin typeface="Arial" charset="0"/>
                <a:ea typeface="+mn-ea"/>
                <a:cs typeface="+mn-cs"/>
              </a:rPr>
              <a:t> Place</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London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SW1E 5DN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+44 20 7730 9000</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paconsulting.com</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All rights reserved</a:t>
            </a:r>
          </a:p>
          <a:p>
            <a:pPr algn="l" rtl="0">
              <a:spcBef>
                <a:spcPts val="0"/>
              </a:spcBef>
            </a:pPr>
            <a:r>
              <a:rPr lang="en-GB" sz="1000" b="1" i="0" u="none" strike="noStrike" kern="1200" baseline="30000">
                <a:solidFill>
                  <a:schemeClr val="tx1"/>
                </a:solidFill>
                <a:latin typeface="Arial" charset="0"/>
                <a:ea typeface="+mn-ea"/>
                <a:cs typeface="+mn-cs"/>
              </a:rPr>
              <a:t>© PA Knowledge Limited 2019</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a:t>
            </a:r>
            <a:r>
              <a:rPr lang="en-GB" sz="1000" b="0" i="0" u="none" strike="noStrike" kern="1200" baseline="30000" err="1">
                <a:solidFill>
                  <a:schemeClr val="tx1"/>
                </a:solidFill>
                <a:latin typeface="Arial" charset="0"/>
                <a:ea typeface="+mn-ea"/>
                <a:cs typeface="+mn-cs"/>
              </a:rPr>
              <a:t>Bressenden</a:t>
            </a:r>
            <a:r>
              <a:rPr lang="en-GB" sz="1000" b="0" i="0" u="none" strike="noStrike" kern="1200" baseline="30000">
                <a:solidFill>
                  <a:schemeClr val="tx1"/>
                </a:solidFill>
                <a:latin typeface="Arial" charset="0"/>
                <a:ea typeface="+mn-ea"/>
                <a:cs typeface="+mn-cs"/>
              </a:rPr>
              <a:t> Place, London, SW1E 5DN. PA Consulting Group accepts no liability whatsoever should an unauthorised recipient of this report act on its contents.</a:t>
            </a: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717100" y="584640"/>
            <a:ext cx="762092"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8146" y="584640"/>
            <a:ext cx="761047"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619912" y="3861984"/>
            <a:ext cx="6084486" cy="2318583"/>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400" b="0" i="0" u="none" strike="noStrike" kern="1200" baseline="30000">
              <a:solidFill>
                <a:schemeClr val="tx1"/>
              </a:solidFill>
              <a:latin typeface="Arial" charset="0"/>
              <a:ea typeface="+mn-ea"/>
              <a:cs typeface="+mn-cs"/>
            </a:endParaRPr>
          </a:p>
          <a:p>
            <a:pPr algn="l" rtl="0"/>
            <a:r>
              <a:rPr lang="en-GB" sz="1400" b="1" i="0" u="none" strike="noStrike" kern="1200" baseline="30000">
                <a:solidFill>
                  <a:schemeClr val="tx1"/>
                </a:solidFill>
                <a:latin typeface="Arial" charset="0"/>
                <a:ea typeface="+mn-ea"/>
                <a:cs typeface="+mn-cs"/>
              </a:rPr>
              <a:t>About PA.</a:t>
            </a:r>
          </a:p>
          <a:p>
            <a:pPr algn="l" rtl="0"/>
            <a:r>
              <a:rPr lang="en-GB" sz="1400" b="0" i="0" u="none" strike="noStrike" kern="1200" baseline="30000">
                <a:solidFill>
                  <a:schemeClr val="tx1"/>
                </a:solidFill>
                <a:latin typeface="Arial" charset="0"/>
                <a:ea typeface="+mn-ea"/>
                <a:cs typeface="+mn-cs"/>
              </a:rPr>
              <a:t>We believe in the power of ingenuity to build a positive human future </a:t>
            </a:r>
            <a:br>
              <a:rPr lang="en-GB" sz="1400" b="0" i="0" u="none" strike="noStrike" kern="1200" baseline="30000">
                <a:solidFill>
                  <a:schemeClr val="tx1"/>
                </a:solidFill>
                <a:latin typeface="Arial" charset="0"/>
                <a:ea typeface="+mn-ea"/>
                <a:cs typeface="+mn-cs"/>
              </a:rPr>
            </a:br>
            <a:r>
              <a:rPr lang="en-GB" sz="1400" b="0" i="0" u="none" strike="noStrike" kern="1200" baseline="30000">
                <a:solidFill>
                  <a:schemeClr val="tx1"/>
                </a:solidFill>
                <a:latin typeface="Arial" charset="0"/>
                <a:ea typeface="+mn-ea"/>
                <a:cs typeface="+mn-cs"/>
              </a:rPr>
              <a:t>in a technology-driven world.  </a:t>
            </a:r>
          </a:p>
          <a:p>
            <a:pPr algn="l" rtl="0"/>
            <a:r>
              <a:rPr lang="en-GB" sz="1400" b="0" i="0" u="none" strike="noStrike" kern="1200" baseline="30000">
                <a:solidFill>
                  <a:schemeClr val="tx1"/>
                </a:solidFill>
                <a:latin typeface="Arial" charset="0"/>
                <a:ea typeface="+mn-ea"/>
                <a:cs typeface="+mn-cs"/>
              </a:rPr>
              <a:t>As strategies, technologies and innovation collide, </a:t>
            </a:r>
            <a:r>
              <a:rPr lang="en-GB" sz="1400" b="0" i="0" kern="1200" baseline="30000">
                <a:solidFill>
                  <a:schemeClr val="tx1"/>
                </a:solidFill>
                <a:effectLst/>
                <a:latin typeface="Arial" charset="0"/>
                <a:ea typeface="+mn-ea"/>
                <a:cs typeface="+mn-cs"/>
              </a:rPr>
              <a:t>we create opportunity from complexity</a:t>
            </a:r>
            <a:r>
              <a:rPr lang="en-GB" sz="1400" b="0" i="0" u="none" strike="noStrike" kern="1200" baseline="30000">
                <a:solidFill>
                  <a:schemeClr val="tx1"/>
                </a:solidFill>
                <a:latin typeface="Arial" charset="0"/>
                <a:ea typeface="+mn-ea"/>
                <a:cs typeface="+mn-cs"/>
              </a:rPr>
              <a:t>.  </a:t>
            </a:r>
          </a:p>
          <a:p>
            <a:pPr algn="l" rtl="0"/>
            <a:r>
              <a:rPr lang="en-GB" sz="1400"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400" b="0" i="0" u="none" strike="noStrike" kern="1200" baseline="30000">
                <a:solidFill>
                  <a:schemeClr val="tx1"/>
                </a:solidFill>
                <a:latin typeface="Arial" charset="0"/>
                <a:ea typeface="+mn-ea"/>
                <a:cs typeface="+mn-cs"/>
              </a:rPr>
              <a:t>An innovation and transformation consultancy, we are over 2,800 specialists in consumer, defence and security, energy and utilities, financial services, government, healthcare, life sciences, manufacturing, and transport, travel and logistics. </a:t>
            </a:r>
          </a:p>
          <a:p>
            <a:pPr algn="l" rtl="0"/>
            <a:r>
              <a:rPr lang="en-GB" sz="1400" b="0" i="0" u="none" strike="noStrike" kern="1200" baseline="30000">
                <a:solidFill>
                  <a:schemeClr val="tx1"/>
                </a:solidFill>
                <a:latin typeface="Arial" charset="0"/>
                <a:ea typeface="+mn-ea"/>
                <a:cs typeface="+mn-cs"/>
              </a:rPr>
              <a:t>We operate globally from offices across the Americas, Europe, the Nordics and the Gulf.  </a:t>
            </a:r>
            <a:endParaRPr kumimoji="0" lang="en-GB" sz="1400"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400"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1828649480"/>
      </p:ext>
    </p:extLst>
  </p:cSld>
  <p:clrMapOvr>
    <a:masterClrMapping/>
  </p:clrMapOvr>
  <p:transition>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379740877"/>
              </p:ext>
            </p:extLst>
          </p:nvPr>
        </p:nvGraphicFramePr>
        <p:xfrm>
          <a:off x="736600" y="2260097"/>
          <a:ext cx="10713668" cy="1119194"/>
        </p:xfrm>
        <a:graphic>
          <a:graphicData uri="http://schemas.openxmlformats.org/drawingml/2006/table">
            <a:tbl>
              <a:tblPr firstRow="1" bandRow="1"/>
              <a:tblGrid>
                <a:gridCol w="658447">
                  <a:extLst>
                    <a:ext uri="{9D8B030D-6E8A-4147-A177-3AD203B41FA5}">
                      <a16:colId xmlns:a16="http://schemas.microsoft.com/office/drawing/2014/main" val="20000"/>
                    </a:ext>
                  </a:extLst>
                </a:gridCol>
                <a:gridCol w="9205748">
                  <a:extLst>
                    <a:ext uri="{9D8B030D-6E8A-4147-A177-3AD203B41FA5}">
                      <a16:colId xmlns:a16="http://schemas.microsoft.com/office/drawing/2014/main" val="20001"/>
                    </a:ext>
                  </a:extLst>
                </a:gridCol>
                <a:gridCol w="849473">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L="112542" marR="112542"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L="112542" marR="112542"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736599" y="610624"/>
            <a:ext cx="10385546" cy="1097480"/>
          </a:xfrm>
          <a:prstGeom prst="rect">
            <a:avLst/>
          </a:prstGeom>
          <a:noFill/>
        </p:spPr>
        <p:txBody>
          <a:bodyPr wrap="square" rtlCol="0">
            <a:spAutoFit/>
          </a:bodyPr>
          <a:lstStyle/>
          <a:p>
            <a:r>
              <a:rPr lang="en-GB" sz="1633"/>
              <a:t>TOC Design Slide – do </a:t>
            </a:r>
            <a:r>
              <a:rPr lang="en-GB" sz="1633">
                <a:solidFill>
                  <a:srgbClr val="FF0000"/>
                </a:solidFill>
              </a:rPr>
              <a:t>NOT</a:t>
            </a:r>
            <a:r>
              <a:rPr lang="en-GB" sz="1633"/>
              <a:t> use this layout.</a:t>
            </a:r>
          </a:p>
          <a:p>
            <a:r>
              <a:rPr lang="en-GB" sz="1633"/>
              <a:t>The</a:t>
            </a:r>
            <a:r>
              <a:rPr lang="en-GB" sz="1633" baseline="0"/>
              <a:t> TOC “Object(s)” shown below will be repeated on as many TOC Slides as needed</a:t>
            </a:r>
          </a:p>
          <a:p>
            <a:r>
              <a:rPr lang="en-GB" sz="1633"/>
              <a:t>The initial position of any</a:t>
            </a:r>
            <a:r>
              <a:rPr lang="en-GB" sz="1633" baseline="0"/>
              <a:t> “</a:t>
            </a:r>
            <a:r>
              <a:rPr lang="en-GB" sz="1633" baseline="0" err="1"/>
              <a:t>xxx</a:t>
            </a:r>
            <a:r>
              <a:rPr lang="en-GB" sz="1633" err="1"/>
              <a:t>TOC</a:t>
            </a:r>
            <a:r>
              <a:rPr lang="en-GB" sz="1633"/>
              <a:t>” named Object(s) will be repeated on the actual slide</a:t>
            </a:r>
          </a:p>
          <a:p>
            <a:r>
              <a:rPr lang="en-GB" sz="1633"/>
              <a:t>The “tags” govern how</a:t>
            </a:r>
            <a:r>
              <a:rPr lang="en-GB" sz="1633" baseline="0"/>
              <a:t> the TOC slide is built.</a:t>
            </a:r>
          </a:p>
        </p:txBody>
      </p:sp>
      <p:sp>
        <p:nvSpPr>
          <p:cNvPr id="9" name="txtTags"/>
          <p:cNvSpPr txBox="1"/>
          <p:nvPr userDrawn="1"/>
        </p:nvSpPr>
        <p:spPr>
          <a:xfrm>
            <a:off x="736598" y="3577433"/>
            <a:ext cx="10385546" cy="2856488"/>
          </a:xfrm>
          <a:prstGeom prst="rect">
            <a:avLst/>
          </a:prstGeom>
          <a:noFill/>
        </p:spPr>
        <p:txBody>
          <a:bodyPr wrap="square" rtlCol="0">
            <a:spAutoFit/>
          </a:bodyPr>
          <a:lstStyle/>
          <a:p>
            <a:r>
              <a:rPr lang="en-GB" sz="1633"/>
              <a:t>&lt;tags&gt;</a:t>
            </a:r>
          </a:p>
          <a:p>
            <a:r>
              <a:rPr lang="en-GB" sz="1633"/>
              <a:t>Title=Contents</a:t>
            </a:r>
          </a:p>
          <a:p>
            <a:r>
              <a:rPr lang="en-GB" sz="1633"/>
              <a:t>Layout=TOC Slide</a:t>
            </a:r>
          </a:p>
          <a:p>
            <a:r>
              <a:rPr lang="en-GB" sz="1633" err="1"/>
              <a:t>SlideNumber</a:t>
            </a:r>
            <a:r>
              <a:rPr lang="en-GB" sz="1633"/>
              <a:t>=2</a:t>
            </a:r>
          </a:p>
          <a:p>
            <a:r>
              <a:rPr lang="en-GB" sz="1633"/>
              <a:t>Type=Table</a:t>
            </a:r>
          </a:p>
          <a:p>
            <a:r>
              <a:rPr lang="en-GB" sz="1633"/>
              <a:t>Table=</a:t>
            </a:r>
            <a:r>
              <a:rPr lang="en-GB" sz="1633" err="1"/>
              <a:t>tblTOC</a:t>
            </a:r>
            <a:endParaRPr lang="en-GB" sz="1633"/>
          </a:p>
          <a:p>
            <a:r>
              <a:rPr lang="en-GB" sz="1633"/>
              <a:t>Limit=7</a:t>
            </a:r>
          </a:p>
          <a:p>
            <a:r>
              <a:rPr lang="en-GB" sz="1633"/>
              <a:t>Entry1=&lt;S#&gt; | </a:t>
            </a:r>
            <a:r>
              <a:rPr lang="en-GB" sz="1633" err="1"/>
              <a:t>plcSectionNumber</a:t>
            </a:r>
            <a:r>
              <a:rPr lang="en-GB" sz="1633"/>
              <a:t> | ”00”</a:t>
            </a:r>
          </a:p>
          <a:p>
            <a:r>
              <a:rPr lang="en-GB" sz="1633"/>
              <a:t>Entry2=&lt;title&gt; | </a:t>
            </a:r>
            <a:r>
              <a:rPr lang="en-GB" sz="1633" err="1"/>
              <a:t>plcSectionTitle</a:t>
            </a:r>
            <a:endParaRPr lang="en-GB" sz="1633"/>
          </a:p>
          <a:p>
            <a:r>
              <a:rPr lang="en-GB" sz="1633"/>
              <a:t>Entry3=&lt;no&gt; | {</a:t>
            </a:r>
            <a:r>
              <a:rPr lang="en-GB" sz="1633" err="1"/>
              <a:t>slidenumber</a:t>
            </a:r>
            <a:r>
              <a:rPr lang="en-GB" sz="1633"/>
              <a:t>}</a:t>
            </a:r>
          </a:p>
          <a:p>
            <a:r>
              <a:rPr lang="en-GB" sz="1633"/>
              <a:t>&lt;/tags&gt;</a:t>
            </a:r>
          </a:p>
        </p:txBody>
      </p:sp>
    </p:spTree>
    <p:extLst>
      <p:ext uri="{BB962C8B-B14F-4D97-AF65-F5344CB8AC3E}">
        <p14:creationId xmlns:p14="http://schemas.microsoft.com/office/powerpoint/2010/main" val="35171961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a:t>Klikk for å legge til en tittel</a:t>
            </a:r>
          </a:p>
        </p:txBody>
      </p:sp>
      <p:sp>
        <p:nvSpPr>
          <p:cNvPr id="3" name="Content Placeholder 2"/>
          <p:cNvSpPr>
            <a:spLocks noGrp="1"/>
          </p:cNvSpPr>
          <p:nvPr>
            <p:ph sz="half" idx="1" hasCustomPrompt="1"/>
          </p:nvPr>
        </p:nvSpPr>
        <p:spPr>
          <a:xfrm>
            <a:off x="838200" y="1825625"/>
            <a:ext cx="5181600" cy="4351338"/>
          </a:xfrm>
        </p:spPr>
        <p:txBody>
          <a:bodyPr/>
          <a:lstStyle>
            <a:lvl1pPr>
              <a:defRPr b="0"/>
            </a:lvl1pPr>
            <a:lvl2pPr>
              <a:defRPr b="0"/>
            </a:lvl2pPr>
            <a:lvl3pPr>
              <a:defRPr b="0"/>
            </a:lvl3pPr>
            <a:lvl4pPr>
              <a:defRPr b="0"/>
            </a:lvl4pPr>
            <a:lvl5pPr>
              <a:defRPr b="0"/>
            </a:lvl5p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Content Placeholder 3"/>
          <p:cNvSpPr>
            <a:spLocks noGrp="1"/>
          </p:cNvSpPr>
          <p:nvPr>
            <p:ph sz="half" idx="2" hasCustomPrompt="1"/>
          </p:nvPr>
        </p:nvSpPr>
        <p:spPr>
          <a:xfrm>
            <a:off x="6172200" y="1825625"/>
            <a:ext cx="5181600" cy="4351338"/>
          </a:xfrm>
        </p:spPr>
        <p:txBody>
          <a:bodyPr/>
          <a:lstStyle>
            <a:lvl1pPr>
              <a:defRPr b="0"/>
            </a:lvl1pPr>
            <a:lvl2pPr>
              <a:defRPr b="0"/>
            </a:lvl2pPr>
            <a:lvl3pPr>
              <a:defRPr b="0"/>
            </a:lvl3pPr>
            <a:lvl4pPr>
              <a:defRPr b="0"/>
            </a:lvl4pPr>
            <a:lvl5pPr>
              <a:defRPr b="0"/>
            </a:lvl5p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cxnSp>
        <p:nvCxnSpPr>
          <p:cNvPr id="5" name="Straight Connector 4">
            <a:extLst>
              <a:ext uri="{FF2B5EF4-FFF2-40B4-BE49-F238E27FC236}">
                <a16:creationId xmlns:a16="http://schemas.microsoft.com/office/drawing/2014/main" id="{69F68ACB-91E1-C544-BF74-AE8B9205D6BB}"/>
              </a:ext>
            </a:extLst>
          </p:cNvPr>
          <p:cNvCxnSpPr/>
          <p:nvPr userDrawn="1"/>
        </p:nvCxnSpPr>
        <p:spPr>
          <a:xfrm>
            <a:off x="934591" y="1437213"/>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876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737575" y="586862"/>
            <a:ext cx="10718031" cy="1148400"/>
          </a:xfrm>
        </p:spPr>
        <p:txBody>
          <a:bodyPr tIns="0" rIns="0" bIns="0" anchor="t">
            <a:noAutofit/>
          </a:bodyPr>
          <a:lstStyle>
            <a:lvl1pPr algn="l">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rgbClr val="7A91A6"/>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algn="l"/>
            <a:r>
              <a:rPr lang="en-GB" sz="2800"/>
              <a:t>Contents</a:t>
            </a:r>
          </a:p>
        </p:txBody>
      </p:sp>
    </p:spTree>
    <p:extLst>
      <p:ext uri="{BB962C8B-B14F-4D97-AF65-F5344CB8AC3E}">
        <p14:creationId xmlns:p14="http://schemas.microsoft.com/office/powerpoint/2010/main" val="396395554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10920912" y="297455"/>
            <a:ext cx="878447"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0" name="Picture Placeholder 49"/>
          <p:cNvSpPr>
            <a:spLocks noGrp="1"/>
          </p:cNvSpPr>
          <p:nvPr>
            <p:ph type="pic" sz="quarter" idx="21"/>
          </p:nvPr>
        </p:nvSpPr>
        <p:spPr>
          <a:xfrm>
            <a:off x="1" y="-1"/>
            <a:ext cx="12192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734648" y="2507812"/>
            <a:ext cx="10722706" cy="368795"/>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solidFill>
                  <a:schemeClr val="tx1"/>
                </a:solidFill>
              </a:defRPr>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90103238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10920912" y="297455"/>
            <a:ext cx="878447"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0" name="Picture Placeholder 49"/>
          <p:cNvSpPr>
            <a:spLocks noGrp="1"/>
          </p:cNvSpPr>
          <p:nvPr>
            <p:ph type="pic" sz="quarter" idx="21"/>
          </p:nvPr>
        </p:nvSpPr>
        <p:spPr>
          <a:xfrm>
            <a:off x="1" y="-1"/>
            <a:ext cx="12192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a:p>
        </p:txBody>
      </p:sp>
      <p:sp>
        <p:nvSpPr>
          <p:cNvPr id="33" name="Text Placeholder 7"/>
          <p:cNvSpPr>
            <a:spLocks noGrp="1"/>
          </p:cNvSpPr>
          <p:nvPr>
            <p:ph type="body" sz="quarter" idx="16" hasCustomPrompt="1"/>
          </p:nvPr>
        </p:nvSpPr>
        <p:spPr>
          <a:xfrm>
            <a:off x="734648" y="2507811"/>
            <a:ext cx="10722706" cy="367200"/>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734647" y="2887949"/>
            <a:ext cx="10722708"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a:t>Click to edit subtitle</a:t>
            </a:r>
          </a:p>
        </p:txBody>
      </p:sp>
      <p:sp>
        <p:nvSpPr>
          <p:cNvPr id="22" name="txtWMTD"/>
          <p:cNvSpPr txBox="1">
            <a:spLocks/>
          </p:cNvSpPr>
          <p:nvPr userDrawn="1"/>
        </p:nvSpPr>
        <p:spPr>
          <a:xfrm>
            <a:off x="734648" y="5926383"/>
            <a:ext cx="3432684" cy="421005"/>
          </a:xfrm>
          <a:prstGeom prst="rect">
            <a:avLst/>
          </a:prstGeom>
        </p:spPr>
        <p:txBody>
          <a:bodyPr vert="horz" wrap="square" lIns="0" tIns="45720" rIns="91440" bIns="45720" rtlCol="0">
            <a:noAutofit/>
          </a:bodyPr>
          <a:lstStyle/>
          <a:p>
            <a:pPr>
              <a:spcAft>
                <a:spcPts val="0"/>
              </a:spcAft>
            </a:pPr>
            <a:r>
              <a:rPr lang="en-GB"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734648" y="3359740"/>
            <a:ext cx="10722706" cy="2408237"/>
          </a:xfrm>
          <a:prstGeom prst="rect">
            <a:avLst/>
          </a:prstGeom>
        </p:spPr>
        <p:txBody>
          <a:bodyPr tIns="0" rIns="0" bIns="0" numCol="3" spcCol="180000">
            <a:normAutofit/>
          </a:bodyPr>
          <a:lstStyle>
            <a:lvl1pPr>
              <a:lnSpc>
                <a:spcPct val="100000"/>
              </a:lnSpc>
              <a:spcAft>
                <a:spcPts val="800"/>
              </a:spcAft>
              <a:defRPr sz="1100" b="0"/>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a:t>Click to edit Master text styles</a:t>
            </a:r>
          </a:p>
        </p:txBody>
      </p:sp>
    </p:spTree>
    <p:extLst>
      <p:ext uri="{BB962C8B-B14F-4D97-AF65-F5344CB8AC3E}">
        <p14:creationId xmlns:p14="http://schemas.microsoft.com/office/powerpoint/2010/main" val="1927772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9046" y="298782"/>
            <a:ext cx="11433908"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1248" y="584640"/>
            <a:ext cx="761047"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784756" y="5731784"/>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784756" y="2664453"/>
            <a:ext cx="9288815"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73339823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9046" y="296862"/>
            <a:ext cx="11433908"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1248" y="584640"/>
            <a:ext cx="761047"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784756" y="3221667"/>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784756" y="584640"/>
            <a:ext cx="9288815"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00665044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9048" y="296862"/>
            <a:ext cx="11433906"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1248" y="584640"/>
            <a:ext cx="761047"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2141876" y="5731784"/>
            <a:ext cx="9288814" cy="382147"/>
          </a:xfrm>
        </p:spPr>
        <p:txBody>
          <a:bodyPr lIns="90000" rIns="0" anchor="ctr">
            <a:normAutofit/>
          </a:bodyPr>
          <a:lstStyle>
            <a:lvl1pPr algn="r">
              <a:lnSpc>
                <a:spcPct val="100000"/>
              </a:lnSpc>
              <a:spcAft>
                <a:spcPts val="0"/>
              </a:spcAft>
              <a:defRPr sz="1400" b="1" cap="none" baseline="0">
                <a:solidFill>
                  <a:schemeClr val="accent5"/>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2141874" y="3049935"/>
            <a:ext cx="9288815"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20403332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9046" y="296862"/>
            <a:ext cx="11433908"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1248" y="584640"/>
            <a:ext cx="761047"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784756" y="5731784"/>
            <a:ext cx="9288814"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784756" y="2664453"/>
            <a:ext cx="9288815"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76557931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9046" y="296862"/>
            <a:ext cx="11433908"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1248" y="584640"/>
            <a:ext cx="761047"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5627080" y="5731784"/>
            <a:ext cx="5803610" cy="382147"/>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5627078" y="2498757"/>
            <a:ext cx="5803611"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77433501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79047" y="2924176"/>
            <a:ext cx="11433908"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hasCustomPrompt="1"/>
          </p:nvPr>
        </p:nvSpPr>
        <p:spPr>
          <a:xfrm>
            <a:off x="737577" y="3219452"/>
            <a:ext cx="6323226"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7424635" y="584200"/>
            <a:ext cx="4024487"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nSpc>
                <a:spcPct val="110000"/>
              </a:lnSpc>
              <a:spcAft>
                <a:spcPts val="100"/>
              </a:spcAft>
            </a:pPr>
            <a:endParaRPr lang="en-GB" sz="1100">
              <a:solidFill>
                <a:srgbClr val="F5F8FA"/>
              </a:solidFill>
            </a:endParaRPr>
          </a:p>
        </p:txBody>
      </p:sp>
      <p:sp>
        <p:nvSpPr>
          <p:cNvPr id="16" name="Picture Placeholder 14"/>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7" name="Content Placeholder 2"/>
          <p:cNvSpPr>
            <a:spLocks noGrp="1"/>
          </p:cNvSpPr>
          <p:nvPr>
            <p:ph idx="16" hasCustomPrompt="1"/>
          </p:nvPr>
        </p:nvSpPr>
        <p:spPr>
          <a:xfrm>
            <a:off x="7613453" y="737870"/>
            <a:ext cx="3646854"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2647463" y="1158844"/>
            <a:ext cx="4413340"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390625724"/>
      </p:ext>
    </p:extLst>
  </p:cSld>
  <p:clrMapOvr>
    <a:masterClrMapping/>
  </p:clrMapOvr>
  <p:transition>
    <p:fade/>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79048"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p:cNvSpPr/>
          <p:nvPr userDrawn="1"/>
        </p:nvSpPr>
        <p:spPr>
          <a:xfrm>
            <a:off x="6252309" y="2924176"/>
            <a:ext cx="5564553"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737577"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6610839" y="3219452"/>
            <a:ext cx="4866054"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79048"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6252309" y="296863"/>
            <a:ext cx="2119758"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3" name="Text Placeholder 7"/>
          <p:cNvSpPr>
            <a:spLocks noGrp="1"/>
          </p:cNvSpPr>
          <p:nvPr>
            <p:ph type="body" sz="quarter" idx="13" hasCustomPrompt="1"/>
          </p:nvPr>
        </p:nvSpPr>
        <p:spPr>
          <a:xfrm>
            <a:off x="2647463"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8520724" y="1158844"/>
            <a:ext cx="295616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47865135"/>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72088"/>
          </a:xfrm>
        </p:spPr>
        <p:txBody>
          <a:bodyPr/>
          <a:lstStyle>
            <a:lvl1pPr>
              <a:defRPr sz="3600"/>
            </a:lvl1pPr>
          </a:lstStyle>
          <a:p>
            <a:r>
              <a:rPr lang="nb-NO"/>
              <a:t>Klikk for å legge til en tittel</a:t>
            </a:r>
          </a:p>
        </p:txBody>
      </p:sp>
      <p:cxnSp>
        <p:nvCxnSpPr>
          <p:cNvPr id="4" name="Straight Connector 3">
            <a:extLst>
              <a:ext uri="{FF2B5EF4-FFF2-40B4-BE49-F238E27FC236}">
                <a16:creationId xmlns:a16="http://schemas.microsoft.com/office/drawing/2014/main" id="{57D0C90E-0A9E-F144-B7AD-819F49469E18}"/>
              </a:ext>
            </a:extLst>
          </p:cNvPr>
          <p:cNvCxnSpPr/>
          <p:nvPr userDrawn="1"/>
        </p:nvCxnSpPr>
        <p:spPr>
          <a:xfrm>
            <a:off x="909191" y="1437213"/>
            <a:ext cx="900000" cy="0"/>
          </a:xfrm>
          <a:prstGeom prst="line">
            <a:avLst/>
          </a:prstGeom>
          <a:ln w="25400">
            <a:solidFill>
              <a:srgbClr val="0404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9345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79048"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Picture Placeholder 14"/>
          <p:cNvSpPr>
            <a:spLocks noGrp="1"/>
          </p:cNvSpPr>
          <p:nvPr>
            <p:ph type="pic" sz="quarter" idx="15"/>
          </p:nvPr>
        </p:nvSpPr>
        <p:spPr>
          <a:xfrm>
            <a:off x="379049" y="296863"/>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19" name="Rectangle 18"/>
          <p:cNvSpPr/>
          <p:nvPr userDrawn="1"/>
        </p:nvSpPr>
        <p:spPr>
          <a:xfrm>
            <a:off x="379048"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Picture Placeholder 14"/>
          <p:cNvSpPr>
            <a:spLocks noGrp="1"/>
          </p:cNvSpPr>
          <p:nvPr>
            <p:ph type="pic" sz="quarter" idx="18"/>
          </p:nvPr>
        </p:nvSpPr>
        <p:spPr>
          <a:xfrm>
            <a:off x="379049" y="3500438"/>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4" name="Rectangle 23"/>
          <p:cNvSpPr/>
          <p:nvPr userDrawn="1"/>
        </p:nvSpPr>
        <p:spPr>
          <a:xfrm>
            <a:off x="6252309" y="1600201"/>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Picture Placeholder 14"/>
          <p:cNvSpPr>
            <a:spLocks noGrp="1"/>
          </p:cNvSpPr>
          <p:nvPr>
            <p:ph type="pic" sz="quarter" idx="22"/>
          </p:nvPr>
        </p:nvSpPr>
        <p:spPr>
          <a:xfrm>
            <a:off x="6252310" y="296863"/>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29" name="Rectangle 28"/>
          <p:cNvSpPr/>
          <p:nvPr userDrawn="1"/>
        </p:nvSpPr>
        <p:spPr>
          <a:xfrm>
            <a:off x="6252309" y="4803776"/>
            <a:ext cx="5564553"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Picture Placeholder 14"/>
          <p:cNvSpPr>
            <a:spLocks noGrp="1"/>
          </p:cNvSpPr>
          <p:nvPr>
            <p:ph type="pic" sz="quarter" idx="26"/>
          </p:nvPr>
        </p:nvSpPr>
        <p:spPr>
          <a:xfrm>
            <a:off x="6252310" y="3500438"/>
            <a:ext cx="1496645"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737577"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6610839" y="177448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737577"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6610839" y="4974990"/>
            <a:ext cx="4866054"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2052964"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7872003" y="537882"/>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2052964"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7872003" y="3759454"/>
            <a:ext cx="3604890"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390919145"/>
      </p:ext>
    </p:extLst>
  </p:cSld>
  <p:clrMapOvr>
    <a:masterClrMapping/>
  </p:clrMapOvr>
  <p:transition>
    <p:fade/>
  </p:transition>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62"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81" name="Text Placeholder 2"/>
          <p:cNvSpPr>
            <a:spLocks noGrp="1"/>
          </p:cNvSpPr>
          <p:nvPr>
            <p:ph type="body" sz="quarter" idx="33"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7989278" y="2956568"/>
            <a:ext cx="3468076" cy="347663"/>
          </a:xfrm>
        </p:spPr>
        <p:txBody>
          <a:bodyPr anchor="ctr"/>
          <a:lstStyle>
            <a:lvl1pPr>
              <a:defRPr sz="1200" b="0" baseline="0"/>
            </a:lvl1pPr>
          </a:lstStyle>
          <a:p>
            <a:pPr lvl="0"/>
            <a:r>
              <a:rPr lang="en-GB"/>
              <a:t>Job title</a:t>
            </a:r>
          </a:p>
        </p:txBody>
      </p:sp>
      <p:sp>
        <p:nvSpPr>
          <p:cNvPr id="89" name="Picture Placeholder 3"/>
          <p:cNvSpPr>
            <a:spLocks noGrp="1"/>
          </p:cNvSpPr>
          <p:nvPr>
            <p:ph type="pic" sz="quarter" idx="35"/>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0" name="Picture Placeholder 3"/>
          <p:cNvSpPr>
            <a:spLocks noGrp="1"/>
          </p:cNvSpPr>
          <p:nvPr>
            <p:ph type="pic" sz="quarter" idx="36"/>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91" name="Text Placeholder 2"/>
          <p:cNvSpPr>
            <a:spLocks noGrp="1"/>
          </p:cNvSpPr>
          <p:nvPr>
            <p:ph type="body" sz="quarter" idx="37"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2448170" y="4347218"/>
            <a:ext cx="3468076" cy="347663"/>
          </a:xfrm>
        </p:spPr>
        <p:txBody>
          <a:bodyPr anchor="ctr"/>
          <a:lstStyle>
            <a:lvl1pPr>
              <a:defRPr sz="1200" b="0" baseline="0"/>
            </a:lvl1pPr>
          </a:lstStyle>
          <a:p>
            <a:pPr lvl="0"/>
            <a:r>
              <a:rPr lang="en-GB"/>
              <a:t>Job title</a:t>
            </a:r>
          </a:p>
        </p:txBody>
      </p:sp>
      <p:sp>
        <p:nvSpPr>
          <p:cNvPr id="93" name="Text Placeholder 2"/>
          <p:cNvSpPr>
            <a:spLocks noGrp="1"/>
          </p:cNvSpPr>
          <p:nvPr>
            <p:ph type="body" sz="quarter" idx="39"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7989278" y="4347218"/>
            <a:ext cx="3468076" cy="347663"/>
          </a:xfrm>
        </p:spPr>
        <p:txBody>
          <a:bodyPr anchor="ctr"/>
          <a:lstStyle>
            <a:lvl1pPr>
              <a:defRPr sz="1200" b="0" baseline="0"/>
            </a:lvl1pPr>
          </a:lstStyle>
          <a:p>
            <a:pPr lvl="0"/>
            <a:r>
              <a:rPr lang="en-GB"/>
              <a:t>Job title</a:t>
            </a:r>
          </a:p>
        </p:txBody>
      </p:sp>
      <p:sp>
        <p:nvSpPr>
          <p:cNvPr id="107" name="Picture Placeholder 3"/>
          <p:cNvSpPr>
            <a:spLocks noGrp="1"/>
          </p:cNvSpPr>
          <p:nvPr>
            <p:ph type="pic" sz="quarter" idx="41"/>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08" name="Picture Placeholder 3"/>
          <p:cNvSpPr>
            <a:spLocks noGrp="1"/>
          </p:cNvSpPr>
          <p:nvPr>
            <p:ph type="pic" sz="quarter" idx="42"/>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09" name="Text Placeholder 2"/>
          <p:cNvSpPr>
            <a:spLocks noGrp="1"/>
          </p:cNvSpPr>
          <p:nvPr>
            <p:ph type="body" sz="quarter" idx="43"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2448170" y="5737868"/>
            <a:ext cx="3468076" cy="347663"/>
          </a:xfrm>
        </p:spPr>
        <p:txBody>
          <a:bodyPr anchor="ctr"/>
          <a:lstStyle>
            <a:lvl1pPr>
              <a:defRPr sz="1200" b="0" baseline="0"/>
            </a:lvl1pPr>
          </a:lstStyle>
          <a:p>
            <a:pPr lvl="0"/>
            <a:r>
              <a:rPr lang="en-GB"/>
              <a:t>Job title</a:t>
            </a:r>
          </a:p>
        </p:txBody>
      </p:sp>
      <p:sp>
        <p:nvSpPr>
          <p:cNvPr id="111" name="Text Placeholder 2"/>
          <p:cNvSpPr>
            <a:spLocks noGrp="1"/>
          </p:cNvSpPr>
          <p:nvPr>
            <p:ph type="body" sz="quarter" idx="45"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7989278" y="573786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1709203813"/>
      </p:ext>
    </p:extLst>
  </p:cSld>
  <p:clrMapOvr>
    <a:masterClrMapping/>
  </p:clrMapOvr>
  <p:transition>
    <p:fade/>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734647"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1" name="Picture Placeholder 3"/>
          <p:cNvSpPr>
            <a:spLocks noGrp="1"/>
          </p:cNvSpPr>
          <p:nvPr>
            <p:ph type="pic" sz="quarter" idx="18"/>
          </p:nvPr>
        </p:nvSpPr>
        <p:spPr>
          <a:xfrm>
            <a:off x="6248000" y="22491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2" name="Text Placeholder 2"/>
          <p:cNvSpPr>
            <a:spLocks noGrp="1"/>
          </p:cNvSpPr>
          <p:nvPr>
            <p:ph type="body" sz="quarter" idx="21" hasCustomPrompt="1"/>
          </p:nvPr>
        </p:nvSpPr>
        <p:spPr>
          <a:xfrm>
            <a:off x="244816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2448170" y="2956568"/>
            <a:ext cx="3468076" cy="347663"/>
          </a:xfrm>
        </p:spPr>
        <p:txBody>
          <a:bodyPr anchor="ctr"/>
          <a:lstStyle>
            <a:lvl1pPr>
              <a:defRPr sz="1200" b="0" baseline="0"/>
            </a:lvl1pPr>
          </a:lstStyle>
          <a:p>
            <a:pPr lvl="0"/>
            <a:r>
              <a:rPr lang="en-GB"/>
              <a:t>Job title</a:t>
            </a:r>
          </a:p>
        </p:txBody>
      </p:sp>
      <p:sp>
        <p:nvSpPr>
          <p:cNvPr id="34" name="Text Placeholder 2"/>
          <p:cNvSpPr>
            <a:spLocks noGrp="1"/>
          </p:cNvSpPr>
          <p:nvPr>
            <p:ph type="body" sz="quarter" idx="39" hasCustomPrompt="1"/>
          </p:nvPr>
        </p:nvSpPr>
        <p:spPr>
          <a:xfrm>
            <a:off x="7988479" y="23250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7989278" y="2956568"/>
            <a:ext cx="3468076" cy="347663"/>
          </a:xfrm>
        </p:spPr>
        <p:txBody>
          <a:bodyPr anchor="ctr"/>
          <a:lstStyle>
            <a:lvl1pPr>
              <a:defRPr sz="1200" b="0" baseline="0"/>
            </a:lvl1pPr>
          </a:lstStyle>
          <a:p>
            <a:pPr lvl="0"/>
            <a:r>
              <a:rPr lang="en-GB"/>
              <a:t>Job title</a:t>
            </a:r>
          </a:p>
        </p:txBody>
      </p:sp>
      <p:sp>
        <p:nvSpPr>
          <p:cNvPr id="36" name="Picture Placeholder 3"/>
          <p:cNvSpPr>
            <a:spLocks noGrp="1"/>
          </p:cNvSpPr>
          <p:nvPr>
            <p:ph type="pic" sz="quarter" idx="41"/>
          </p:nvPr>
        </p:nvSpPr>
        <p:spPr>
          <a:xfrm>
            <a:off x="734647"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7" name="Picture Placeholder 3"/>
          <p:cNvSpPr>
            <a:spLocks noGrp="1"/>
          </p:cNvSpPr>
          <p:nvPr>
            <p:ph type="pic" sz="quarter" idx="42"/>
          </p:nvPr>
        </p:nvSpPr>
        <p:spPr>
          <a:xfrm>
            <a:off x="6248000" y="36398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38" name="Text Placeholder 2"/>
          <p:cNvSpPr>
            <a:spLocks noGrp="1"/>
          </p:cNvSpPr>
          <p:nvPr>
            <p:ph type="body" sz="quarter" idx="43" hasCustomPrompt="1"/>
          </p:nvPr>
        </p:nvSpPr>
        <p:spPr>
          <a:xfrm>
            <a:off x="244816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2448170" y="4347218"/>
            <a:ext cx="3468076" cy="347663"/>
          </a:xfrm>
        </p:spPr>
        <p:txBody>
          <a:bodyPr anchor="ctr"/>
          <a:lstStyle>
            <a:lvl1pPr>
              <a:defRPr sz="1200" b="0" baseline="0"/>
            </a:lvl1pPr>
          </a:lstStyle>
          <a:p>
            <a:pPr lvl="0"/>
            <a:r>
              <a:rPr lang="en-GB"/>
              <a:t>Job title</a:t>
            </a:r>
          </a:p>
        </p:txBody>
      </p:sp>
      <p:sp>
        <p:nvSpPr>
          <p:cNvPr id="40" name="Text Placeholder 2"/>
          <p:cNvSpPr>
            <a:spLocks noGrp="1"/>
          </p:cNvSpPr>
          <p:nvPr>
            <p:ph type="body" sz="quarter" idx="45" hasCustomPrompt="1"/>
          </p:nvPr>
        </p:nvSpPr>
        <p:spPr>
          <a:xfrm>
            <a:off x="7988479" y="37157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7989278" y="4347218"/>
            <a:ext cx="3468076" cy="347663"/>
          </a:xfrm>
        </p:spPr>
        <p:txBody>
          <a:bodyPr anchor="ctr"/>
          <a:lstStyle>
            <a:lvl1pPr>
              <a:defRPr sz="1200" b="0" baseline="0"/>
            </a:lvl1pPr>
          </a:lstStyle>
          <a:p>
            <a:pPr lvl="0"/>
            <a:r>
              <a:rPr lang="en-GB"/>
              <a:t>Job title</a:t>
            </a:r>
          </a:p>
        </p:txBody>
      </p:sp>
      <p:sp>
        <p:nvSpPr>
          <p:cNvPr id="42" name="Picture Placeholder 3"/>
          <p:cNvSpPr>
            <a:spLocks noGrp="1"/>
          </p:cNvSpPr>
          <p:nvPr>
            <p:ph type="pic" sz="quarter" idx="47"/>
          </p:nvPr>
        </p:nvSpPr>
        <p:spPr>
          <a:xfrm>
            <a:off x="734647"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43" name="Picture Placeholder 3"/>
          <p:cNvSpPr>
            <a:spLocks noGrp="1"/>
          </p:cNvSpPr>
          <p:nvPr>
            <p:ph type="pic" sz="quarter" idx="48"/>
          </p:nvPr>
        </p:nvSpPr>
        <p:spPr>
          <a:xfrm>
            <a:off x="6248000" y="503047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44" name="Text Placeholder 2"/>
          <p:cNvSpPr>
            <a:spLocks noGrp="1"/>
          </p:cNvSpPr>
          <p:nvPr>
            <p:ph type="body" sz="quarter" idx="49" hasCustomPrompt="1"/>
          </p:nvPr>
        </p:nvSpPr>
        <p:spPr>
          <a:xfrm>
            <a:off x="244816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2448170" y="5737868"/>
            <a:ext cx="3468076" cy="347663"/>
          </a:xfrm>
        </p:spPr>
        <p:txBody>
          <a:bodyPr anchor="ctr"/>
          <a:lstStyle>
            <a:lvl1pPr>
              <a:defRPr sz="1200" b="0" baseline="0"/>
            </a:lvl1pPr>
          </a:lstStyle>
          <a:p>
            <a:pPr lvl="0"/>
            <a:r>
              <a:rPr lang="en-GB"/>
              <a:t>Job title</a:t>
            </a:r>
          </a:p>
        </p:txBody>
      </p:sp>
      <p:sp>
        <p:nvSpPr>
          <p:cNvPr id="46" name="Text Placeholder 2"/>
          <p:cNvSpPr>
            <a:spLocks noGrp="1"/>
          </p:cNvSpPr>
          <p:nvPr>
            <p:ph type="body" sz="quarter" idx="51" hasCustomPrompt="1"/>
          </p:nvPr>
        </p:nvSpPr>
        <p:spPr>
          <a:xfrm>
            <a:off x="7988479" y="510635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7989278" y="5737868"/>
            <a:ext cx="3468076" cy="347663"/>
          </a:xfrm>
        </p:spPr>
        <p:txBody>
          <a:bodyPr anchor="ctr"/>
          <a:lstStyle>
            <a:lvl1pPr>
              <a:defRPr sz="1200" b="0" baseline="0"/>
            </a:lvl1pPr>
          </a:lstStyle>
          <a:p>
            <a:pPr lvl="0"/>
            <a:r>
              <a:rPr lang="en-GB"/>
              <a:t>Job title</a:t>
            </a:r>
          </a:p>
        </p:txBody>
      </p:sp>
      <p:sp>
        <p:nvSpPr>
          <p:cNvPr id="56" name="Picture Placeholder 3"/>
          <p:cNvSpPr>
            <a:spLocks noGrp="1"/>
          </p:cNvSpPr>
          <p:nvPr>
            <p:ph type="pic" sz="quarter" idx="53"/>
          </p:nvPr>
        </p:nvSpPr>
        <p:spPr>
          <a:xfrm>
            <a:off x="734647"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57" name="Picture Placeholder 3"/>
          <p:cNvSpPr>
            <a:spLocks noGrp="1"/>
          </p:cNvSpPr>
          <p:nvPr>
            <p:ph type="pic" sz="quarter" idx="54"/>
          </p:nvPr>
        </p:nvSpPr>
        <p:spPr>
          <a:xfrm>
            <a:off x="6248000" y="858520"/>
            <a:ext cx="1391262"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58" name="Text Placeholder 2"/>
          <p:cNvSpPr>
            <a:spLocks noGrp="1"/>
          </p:cNvSpPr>
          <p:nvPr>
            <p:ph type="body" sz="quarter" idx="55" hasCustomPrompt="1"/>
          </p:nvPr>
        </p:nvSpPr>
        <p:spPr>
          <a:xfrm>
            <a:off x="244816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2448170" y="1565918"/>
            <a:ext cx="3468076" cy="347663"/>
          </a:xfrm>
        </p:spPr>
        <p:txBody>
          <a:bodyPr anchor="ctr"/>
          <a:lstStyle>
            <a:lvl1pPr>
              <a:defRPr sz="1200" b="0" baseline="0"/>
            </a:lvl1pPr>
          </a:lstStyle>
          <a:p>
            <a:pPr lvl="0"/>
            <a:r>
              <a:rPr lang="en-GB"/>
              <a:t>Job title</a:t>
            </a:r>
          </a:p>
        </p:txBody>
      </p:sp>
      <p:sp>
        <p:nvSpPr>
          <p:cNvPr id="65" name="Text Placeholder 2"/>
          <p:cNvSpPr>
            <a:spLocks noGrp="1"/>
          </p:cNvSpPr>
          <p:nvPr>
            <p:ph type="body" sz="quarter" idx="57" hasCustomPrompt="1"/>
          </p:nvPr>
        </p:nvSpPr>
        <p:spPr>
          <a:xfrm>
            <a:off x="7988479" y="934408"/>
            <a:ext cx="3468875" cy="631502"/>
          </a:xfrm>
        </p:spPr>
        <p:txBody>
          <a:bodyPr anchor="b"/>
          <a:lstStyle>
            <a:lvl1pPr>
              <a:lnSpc>
                <a:spcPct val="90000"/>
              </a:lnSpc>
              <a:spcAft>
                <a:spcPts val="0"/>
              </a:spcAft>
              <a:defRPr sz="2000"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7989278" y="1565918"/>
            <a:ext cx="3468076" cy="347663"/>
          </a:xfrm>
        </p:spPr>
        <p:txBody>
          <a:bodyPr anchor="ctr"/>
          <a:lstStyle>
            <a:lvl1pPr>
              <a:defRPr sz="1200" b="0" baseline="0"/>
            </a:lvl1pPr>
          </a:lstStyle>
          <a:p>
            <a:pPr lvl="0"/>
            <a:r>
              <a:rPr lang="en-GB"/>
              <a:t>Job title</a:t>
            </a:r>
          </a:p>
        </p:txBody>
      </p:sp>
    </p:spTree>
    <p:extLst>
      <p:ext uri="{BB962C8B-B14F-4D97-AF65-F5344CB8AC3E}">
        <p14:creationId xmlns:p14="http://schemas.microsoft.com/office/powerpoint/2010/main" val="2513490734"/>
      </p:ext>
    </p:extLst>
  </p:cSld>
  <p:clrMapOvr>
    <a:masterClrMapping/>
  </p:clrMapOvr>
  <p:transition>
    <p:fade/>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1" name="Picture Placeholder 3"/>
          <p:cNvSpPr>
            <a:spLocks noGrp="1"/>
          </p:cNvSpPr>
          <p:nvPr>
            <p:ph type="pic" sz="quarter" idx="20"/>
          </p:nvPr>
        </p:nvSpPr>
        <p:spPr>
          <a:xfrm>
            <a:off x="8087935"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2" name="Picture Placeholder 3"/>
          <p:cNvSpPr>
            <a:spLocks noGrp="1"/>
          </p:cNvSpPr>
          <p:nvPr>
            <p:ph type="pic" sz="quarter" idx="21"/>
          </p:nvPr>
        </p:nvSpPr>
        <p:spPr>
          <a:xfrm>
            <a:off x="4411292" y="1736725"/>
            <a:ext cx="336941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Text Placeholder 4"/>
          <p:cNvSpPr>
            <a:spLocks noGrp="1"/>
          </p:cNvSpPr>
          <p:nvPr>
            <p:ph type="body" sz="quarter" idx="33"/>
          </p:nvPr>
        </p:nvSpPr>
        <p:spPr>
          <a:xfrm>
            <a:off x="734647"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4"/>
          <p:cNvSpPr>
            <a:spLocks noGrp="1"/>
          </p:cNvSpPr>
          <p:nvPr>
            <p:ph type="body" sz="quarter" idx="34"/>
          </p:nvPr>
        </p:nvSpPr>
        <p:spPr>
          <a:xfrm>
            <a:off x="8087935"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p:cNvSpPr>
            <a:spLocks noGrp="1"/>
          </p:cNvSpPr>
          <p:nvPr>
            <p:ph type="body" sz="quarter" idx="35"/>
          </p:nvPr>
        </p:nvSpPr>
        <p:spPr>
          <a:xfrm>
            <a:off x="4411292" y="4288156"/>
            <a:ext cx="3369419"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509004084"/>
      </p:ext>
    </p:extLst>
  </p:cSld>
  <p:clrMapOvr>
    <a:masterClrMapping/>
  </p:clrMapOvr>
  <p:transition>
    <p:fade/>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734647"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8" name="Picture Placeholder 3"/>
          <p:cNvSpPr>
            <a:spLocks noGrp="1"/>
          </p:cNvSpPr>
          <p:nvPr>
            <p:ph type="pic" sz="quarter" idx="27"/>
          </p:nvPr>
        </p:nvSpPr>
        <p:spPr>
          <a:xfrm>
            <a:off x="3491324"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19" name="Picture Placeholder 3"/>
          <p:cNvSpPr>
            <a:spLocks noGrp="1"/>
          </p:cNvSpPr>
          <p:nvPr>
            <p:ph type="pic" sz="quarter" idx="28"/>
          </p:nvPr>
        </p:nvSpPr>
        <p:spPr>
          <a:xfrm>
            <a:off x="6248000"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0" name="Picture Placeholder 3"/>
          <p:cNvSpPr>
            <a:spLocks noGrp="1"/>
          </p:cNvSpPr>
          <p:nvPr>
            <p:ph type="pic" sz="quarter" idx="29"/>
          </p:nvPr>
        </p:nvSpPr>
        <p:spPr>
          <a:xfrm>
            <a:off x="9004679" y="1736725"/>
            <a:ext cx="2452676"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a:p>
        </p:txBody>
      </p:sp>
      <p:sp>
        <p:nvSpPr>
          <p:cNvPr id="25" name="Text Placeholder 4"/>
          <p:cNvSpPr>
            <a:spLocks noGrp="1"/>
          </p:cNvSpPr>
          <p:nvPr>
            <p:ph type="body" sz="quarter" idx="33"/>
          </p:nvPr>
        </p:nvSpPr>
        <p:spPr>
          <a:xfrm>
            <a:off x="734647"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4"/>
          <p:cNvSpPr>
            <a:spLocks noGrp="1"/>
          </p:cNvSpPr>
          <p:nvPr>
            <p:ph type="body" sz="quarter" idx="34"/>
          </p:nvPr>
        </p:nvSpPr>
        <p:spPr>
          <a:xfrm>
            <a:off x="3491523"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4"/>
          <p:cNvSpPr>
            <a:spLocks noGrp="1"/>
          </p:cNvSpPr>
          <p:nvPr>
            <p:ph type="body" sz="quarter" idx="35"/>
          </p:nvPr>
        </p:nvSpPr>
        <p:spPr>
          <a:xfrm>
            <a:off x="9005277"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p:cNvSpPr>
            <a:spLocks noGrp="1"/>
          </p:cNvSpPr>
          <p:nvPr>
            <p:ph type="body" sz="quarter" idx="36"/>
          </p:nvPr>
        </p:nvSpPr>
        <p:spPr>
          <a:xfrm>
            <a:off x="6248399" y="4288156"/>
            <a:ext cx="2452078" cy="1877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84100461"/>
      </p:ext>
    </p:extLst>
  </p:cSld>
  <p:clrMapOvr>
    <a:masterClrMapping/>
  </p:clrMapOvr>
  <p:transition>
    <p:fade/>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737577" y="1736725"/>
            <a:ext cx="5472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6548702" y="1736725"/>
            <a:ext cx="4908652"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1812022846"/>
      </p:ext>
    </p:extLst>
  </p:cSld>
  <p:clrMapOvr>
    <a:masterClrMapping/>
  </p:clrMapOvr>
  <p:transition>
    <p:fade/>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9525044" y="296862"/>
            <a:ext cx="2287911" cy="1944688"/>
          </a:xfrm>
          <a:solidFill>
            <a:schemeClr val="accent5"/>
          </a:solidFill>
        </p:spPr>
        <p:txBody>
          <a:bodyPr lIns="36000" tIns="36000" rIns="36000" bIns="36000" anchor="ctr">
            <a:normAutofit/>
          </a:bodyPr>
          <a:lstStyle>
            <a:lvl1pPr algn="ctr">
              <a:defRPr sz="1400">
                <a:solidFill>
                  <a:schemeClr val="bg1"/>
                </a:solidFill>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737577" y="2457451"/>
            <a:ext cx="10718314"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734646" y="584201"/>
            <a:ext cx="8325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807503521"/>
      </p:ext>
    </p:extLst>
  </p:cSld>
  <p:clrMapOvr>
    <a:masterClrMapping/>
  </p:clrMapOvr>
  <p:transition>
    <p:fade/>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9988062" y="0"/>
            <a:ext cx="2203938"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p:cNvSpPr/>
          <p:nvPr userDrawn="1"/>
        </p:nvSpPr>
        <p:spPr>
          <a:xfrm>
            <a:off x="379048" y="296864"/>
            <a:ext cx="9972430"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737577" y="1736725"/>
            <a:ext cx="9250485"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734646" y="584201"/>
            <a:ext cx="9253415"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885230576"/>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737577" y="1736725"/>
            <a:ext cx="10719778"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840567321"/>
      </p:ext>
    </p:extLst>
  </p:cSld>
  <p:clrMapOvr>
    <a:masterClrMapping/>
  </p:clrMapOvr>
  <p:transition>
    <p:fade/>
  </p:transition>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748325" y="1736724"/>
            <a:ext cx="1070916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737577" y="1883611"/>
            <a:ext cx="10719778"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734646" y="584201"/>
            <a:ext cx="10722708"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8293869"/>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slideLayout" Target="../slideLayouts/slideLayout99.xml"/><Relationship Id="rId55" Type="http://schemas.openxmlformats.org/officeDocument/2006/relationships/slideLayout" Target="../slideLayouts/slideLayout104.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3" Type="http://schemas.openxmlformats.org/officeDocument/2006/relationships/slideLayout" Target="../slideLayouts/slideLayout102.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slideLayout" Target="../slideLayouts/slideLayout101.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56" Type="http://schemas.openxmlformats.org/officeDocument/2006/relationships/theme" Target="../theme/theme13.xml"/><Relationship Id="rId8" Type="http://schemas.openxmlformats.org/officeDocument/2006/relationships/slideLayout" Target="../slideLayouts/slideLayout57.xml"/><Relationship Id="rId51" Type="http://schemas.openxmlformats.org/officeDocument/2006/relationships/slideLayout" Target="../slideLayouts/slideLayout100.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54" Type="http://schemas.openxmlformats.org/officeDocument/2006/relationships/slideLayout" Target="../slideLayouts/slideLayout10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66D8CB62-B032-1E4B-AA7A-33D15E0A9034}"/>
              </a:ext>
            </a:extLst>
          </p:cNvPr>
          <p:cNvSpPr/>
          <p:nvPr userDrawn="1"/>
        </p:nvSpPr>
        <p:spPr>
          <a:xfrm>
            <a:off x="0" y="0"/>
            <a:ext cx="12192000" cy="685800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F1F2F2"/>
          </a:solidFill>
        </p:spPr>
        <p:txBody>
          <a:bodyPr wrap="square" lIns="0" tIns="0" rIns="0" bIns="0" rtlCol="0"/>
          <a:lstStyle/>
          <a:p>
            <a:endParaRPr/>
          </a:p>
        </p:txBody>
      </p:sp>
      <p:sp>
        <p:nvSpPr>
          <p:cNvPr id="9" name="object 3">
            <a:extLst>
              <a:ext uri="{FF2B5EF4-FFF2-40B4-BE49-F238E27FC236}">
                <a16:creationId xmlns:a16="http://schemas.microsoft.com/office/drawing/2014/main" id="{694808A7-2A31-C34A-878A-D915E0B19120}"/>
              </a:ext>
            </a:extLst>
          </p:cNvPr>
          <p:cNvSpPr/>
          <p:nvPr userDrawn="1"/>
        </p:nvSpPr>
        <p:spPr>
          <a:xfrm>
            <a:off x="241609" y="195070"/>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chemeClr val="bg1">
              <a:alpha val="69999"/>
            </a:schemeClr>
          </a:solidFill>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 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350943100"/>
      </p:ext>
    </p:extLst>
  </p:cSld>
  <p:clrMap bg1="lt1" tx1="dk1" bg2="lt2" tx2="dk2" accent1="accent1" accent2="accent2" accent3="accent3" accent4="accent4" accent5="accent5" accent6="accent6" hlink="hlink" folHlink="folHlink"/>
  <p:sldLayoutIdLst>
    <p:sldLayoutId id="2147483719" r:id="rId1"/>
    <p:sldLayoutId id="2147483718" r:id="rId2"/>
    <p:sldLayoutId id="2147483720" r:id="rId3"/>
    <p:sldLayoutId id="2147483721" r:id="rId4"/>
    <p:sldLayoutId id="2147483694" r:id="rId5"/>
    <p:sldLayoutId id="2147483678" r:id="rId6"/>
    <p:sldLayoutId id="2147483650" r:id="rId7"/>
    <p:sldLayoutId id="2147483652" r:id="rId8"/>
    <p:sldLayoutId id="2147483741" r:id="rId9"/>
    <p:sldLayoutId id="2147483714" r:id="rId10"/>
    <p:sldLayoutId id="2147483693" r:id="rId11"/>
    <p:sldLayoutId id="2147483755" r:id="rId12"/>
    <p:sldLayoutId id="2147483715" r:id="rId13"/>
    <p:sldLayoutId id="2147483688" r:id="rId14"/>
    <p:sldLayoutId id="2147483756" r:id="rId15"/>
    <p:sldLayoutId id="2147483757" r:id="rId16"/>
    <p:sldLayoutId id="2147483758" r:id="rId17"/>
    <p:sldLayoutId id="2147483759" r:id="rId18"/>
    <p:sldLayoutId id="2147483753" r:id="rId19"/>
    <p:sldLayoutId id="2147483754" r:id="rId20"/>
    <p:sldLayoutId id="2147483825" r:id="rId21"/>
  </p:sldLayoutIdLst>
  <p:txStyles>
    <p:titleStyle>
      <a:lvl1pPr algn="l" defTabSz="914400" rtl="0" eaLnBrk="1" latinLnBrk="0" hangingPunct="1">
        <a:lnSpc>
          <a:spcPct val="90000"/>
        </a:lnSpc>
        <a:spcBef>
          <a:spcPct val="0"/>
        </a:spcBef>
        <a:buNone/>
        <a:defRPr sz="3600" b="1" kern="1200" spc="300">
          <a:solidFill>
            <a:srgbClr val="04043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3CB2AC"/>
        </a:buClr>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CB2AC"/>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CB2AC"/>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CB2AC"/>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CB2AC"/>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9AE1DE"/>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3609159748"/>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b="1" kern="1200">
          <a:solidFill>
            <a:srgbClr val="3333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FFC07D"/>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540224461"/>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914400" rtl="0" eaLnBrk="1" latinLnBrk="0" hangingPunct="1">
        <a:lnSpc>
          <a:spcPct val="90000"/>
        </a:lnSpc>
        <a:spcBef>
          <a:spcPct val="0"/>
        </a:spcBef>
        <a:buNone/>
        <a:defRPr sz="4000" b="1" kern="1200">
          <a:solidFill>
            <a:srgbClr val="3333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3B6912-39D0-A14D-826D-751E5E5E2CB2}"/>
              </a:ext>
            </a:extLst>
          </p:cNvPr>
          <p:cNvSpPr/>
          <p:nvPr userDrawn="1"/>
        </p:nvSpPr>
        <p:spPr>
          <a:xfrm>
            <a:off x="838200" y="1027906"/>
            <a:ext cx="2824976" cy="320521"/>
          </a:xfrm>
          <a:prstGeom prst="rect">
            <a:avLst/>
          </a:prstGeom>
          <a:solidFill>
            <a:srgbClr val="9AE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403879129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7" r:id="rId6"/>
    <p:sldLayoutId id="2147483824" r:id="rId7"/>
  </p:sldLayoutIdLst>
  <p:txStyles>
    <p:titleStyle>
      <a:lvl1pPr algn="l" defTabSz="914400" rtl="0" eaLnBrk="1" latinLnBrk="0" hangingPunct="1">
        <a:lnSpc>
          <a:spcPct val="90000"/>
        </a:lnSpc>
        <a:spcBef>
          <a:spcPct val="0"/>
        </a:spcBef>
        <a:buNone/>
        <a:defRPr sz="4400" b="1" kern="1200" spc="3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79047" y="296862"/>
            <a:ext cx="11433908"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737577" y="593913"/>
            <a:ext cx="10719777" cy="711013"/>
          </a:xfrm>
          <a:prstGeom prst="rect">
            <a:avLst/>
          </a:prstGeom>
        </p:spPr>
        <p:txBody>
          <a:bodyPr vert="horz" lIns="0" tIns="0" rIns="9144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737576" y="1520826"/>
            <a:ext cx="10719777" cy="464502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xtSecureMarker2" hidden="1"/>
          <p:cNvSpPr txBox="1"/>
          <p:nvPr userDrawn="1"/>
        </p:nvSpPr>
        <p:spPr>
          <a:xfrm>
            <a:off x="3761256" y="6530086"/>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1" name="txtSecureMarker1" hidden="1"/>
          <p:cNvSpPr txBox="1"/>
          <p:nvPr userDrawn="1"/>
        </p:nvSpPr>
        <p:spPr>
          <a:xfrm>
            <a:off x="3761256" y="35252"/>
            <a:ext cx="4669488" cy="261610"/>
          </a:xfrm>
          <a:prstGeom prst="rect">
            <a:avLst/>
          </a:prstGeom>
          <a:noFill/>
        </p:spPr>
        <p:txBody>
          <a:bodyPr wrap="square" rtlCol="0">
            <a:spAutoFit/>
          </a:bodyPr>
          <a:lstStyle/>
          <a:p>
            <a:pPr algn="ctr"/>
            <a:r>
              <a:rPr lang="en-GB" sz="1100">
                <a:solidFill>
                  <a:srgbClr val="000000"/>
                </a:solidFill>
              </a:rPr>
              <a:t>SC</a:t>
            </a:r>
            <a:r>
              <a:rPr lang="en-GB" sz="1100" baseline="0">
                <a:solidFill>
                  <a:srgbClr val="000000"/>
                </a:solidFill>
              </a:rPr>
              <a:t> TEXT GOES HERE</a:t>
            </a:r>
            <a:endParaRPr lang="en-GB" sz="1100">
              <a:solidFill>
                <a:srgbClr val="000000"/>
              </a:solidFill>
            </a:endParaRPr>
          </a:p>
        </p:txBody>
      </p:sp>
      <p:sp>
        <p:nvSpPr>
          <p:cNvPr id="10" name="plcSlideNumber"/>
          <p:cNvSpPr>
            <a:spLocks noGrp="1"/>
          </p:cNvSpPr>
          <p:nvPr userDrawn="1"/>
        </p:nvSpPr>
        <p:spPr>
          <a:xfrm>
            <a:off x="10955401" y="6548183"/>
            <a:ext cx="857554"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a:solidFill>
                <a:srgbClr val="9AB1C5"/>
              </a:solidFill>
            </a:endParaRPr>
          </a:p>
        </p:txBody>
      </p:sp>
    </p:spTree>
    <p:extLst>
      <p:ext uri="{BB962C8B-B14F-4D97-AF65-F5344CB8AC3E}">
        <p14:creationId xmlns:p14="http://schemas.microsoft.com/office/powerpoint/2010/main" val="32745449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chemeClr val="bg2"/>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41609" y="365125"/>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040439"/>
          </a:solidFill>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188619535"/>
      </p:ext>
    </p:extLst>
  </p:cSld>
  <p:clrMap bg1="lt1" tx1="dk1" bg2="lt2" tx2="dk2" accent1="accent1" accent2="accent2" accent3="accent3" accent4="accent4" accent5="accent5" accent6="accent6" hlink="hlink" folHlink="folHlink"/>
  <p:sldLayoutIdLst>
    <p:sldLayoutId id="2147483667" r:id="rId1"/>
    <p:sldLayoutId id="2147483736" r:id="rId2"/>
  </p:sldLayoutIdLst>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33334F"/>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1811254004"/>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567391"/>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911264284"/>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panose="02040604050505020304" pitchFamily="18"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panose="02040604050505020304" pitchFamily="18"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panose="02040604050505020304" pitchFamily="18"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panose="02040604050505020304" pitchFamily="18"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panose="02040604050505020304" pitchFamily="18"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00605C"/>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10652679"/>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panose="02040604050505020304" pitchFamily="18"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panose="02040604050505020304" pitchFamily="18"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panose="02040604050505020304" pitchFamily="18"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panose="02040604050505020304" pitchFamily="18"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panose="02040604050505020304" pitchFamily="18"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3CB2AC"/>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283831421"/>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panose="02040604050505020304" pitchFamily="18"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panose="02040604050505020304" pitchFamily="18"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panose="02040604050505020304" pitchFamily="18"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panose="02040604050505020304" pitchFamily="18"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panose="02040604050505020304" pitchFamily="18"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20207A"/>
          </a:solidFill>
          <a:ln>
            <a:noFill/>
          </a:ln>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93377339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66" r:id="rId3"/>
  </p:sldLayoutIdLst>
  <p:txStyles>
    <p:title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BBAA9C"/>
          </a:solidFill>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1149095989"/>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5A39ECD-1542-C94E-87CA-7BF10BA953AB}"/>
              </a:ext>
            </a:extLst>
          </p:cNvPr>
          <p:cNvSpPr/>
          <p:nvPr userDrawn="1"/>
        </p:nvSpPr>
        <p:spPr>
          <a:xfrm>
            <a:off x="223023" y="231313"/>
            <a:ext cx="11708781" cy="6467860"/>
          </a:xfrm>
          <a:custGeom>
            <a:avLst/>
            <a:gdLst/>
            <a:ahLst/>
            <a:cxnLst/>
            <a:rect l="l" t="t" r="r" b="b"/>
            <a:pathLst>
              <a:path w="19601815" h="12900660">
                <a:moveTo>
                  <a:pt x="0" y="12900130"/>
                </a:moveTo>
                <a:lnTo>
                  <a:pt x="19601497" y="12900130"/>
                </a:lnTo>
                <a:lnTo>
                  <a:pt x="19601497" y="0"/>
                </a:lnTo>
                <a:lnTo>
                  <a:pt x="0" y="0"/>
                </a:lnTo>
                <a:lnTo>
                  <a:pt x="0" y="12900130"/>
                </a:lnTo>
                <a:close/>
              </a:path>
            </a:pathLst>
          </a:custGeom>
          <a:solidFill>
            <a:srgbClr val="FDAD95"/>
          </a:solidFill>
        </p:spPr>
        <p:txBody>
          <a:bodyPr wrap="square" lIns="0" tIns="0" rIns="0" bIns="0" rtlCol="0"/>
          <a:lstStyle/>
          <a:p>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legge til en tittel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nb-NO" smtClean="0"/>
              <a:t>28.08.2022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nb-NO" smtClean="0"/>
              <a:t>‹#›</a:t>
            </a:fld>
            <a:endParaRPr lang="nb-NO"/>
          </a:p>
        </p:txBody>
      </p:sp>
    </p:spTree>
    <p:extLst>
      <p:ext uri="{BB962C8B-B14F-4D97-AF65-F5344CB8AC3E}">
        <p14:creationId xmlns:p14="http://schemas.microsoft.com/office/powerpoint/2010/main" val="3432304462"/>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000" b="1" kern="1200">
          <a:solidFill>
            <a:srgbClr val="3333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7.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0.xml"/><Relationship Id="rId1" Type="http://schemas.openxmlformats.org/officeDocument/2006/relationships/tags" Target="../tags/tag3.x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hyperlink" Target="https://www.ks.no/fagomrader/innovasjon/innovasjonsledelse/veikart-for-tjenesteinnovasjon/fase-1---forankring/" TargetMode="External"/><Relationship Id="rId4" Type="http://schemas.openxmlformats.org/officeDocument/2006/relationships/image" Target="../media/image32.png"/><Relationship Id="rId9"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sv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11.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s>
</file>

<file path=ppt/slides/_rels/slide39.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slideLayout" Target="../slideLayouts/slideLayout11.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 Id="rId9" Type="http://schemas.openxmlformats.org/officeDocument/2006/relationships/image" Target="../media/image7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1.xml"/><Relationship Id="rId6" Type="http://schemas.openxmlformats.org/officeDocument/2006/relationships/hyperlink" Target="https://unsplash.com/" TargetMode="External"/><Relationship Id="rId5" Type="http://schemas.openxmlformats.org/officeDocument/2006/relationships/image" Target="../media/image74.jpeg"/><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image" Target="../media/image75.jpeg"/><Relationship Id="rId1" Type="http://schemas.openxmlformats.org/officeDocument/2006/relationships/slideLayout" Target="../slideLayouts/slideLayout11.xml"/><Relationship Id="rId5" Type="http://schemas.openxmlformats.org/officeDocument/2006/relationships/image" Target="../media/image77.jpeg"/><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hyperlink" Target="https://www.kreftregisteret.no/globalassets/cancer-in-norway/2020/cin-2020-special_issue.pdf"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regjeringen.no/no/dokumenter/nasjonal-helse--og-sykehusplan-2020-2023/id2679013/?ch=1"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hyperlink" Target="https://www.regjeringen.no/no/dokumenter/nasjonal-helse--og-sykehusplan-2020-2023/id2679013/?ch=1"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F6C4-A10A-EC1C-5AC2-27347C1EDF7B}"/>
              </a:ext>
            </a:extLst>
          </p:cNvPr>
          <p:cNvSpPr>
            <a:spLocks noGrp="1"/>
          </p:cNvSpPr>
          <p:nvPr>
            <p:ph type="title"/>
          </p:nvPr>
        </p:nvSpPr>
        <p:spPr>
          <a:xfrm>
            <a:off x="962025" y="3604418"/>
            <a:ext cx="10515600" cy="1325563"/>
          </a:xfrm>
        </p:spPr>
        <p:txBody>
          <a:bodyPr>
            <a:normAutofit fontScale="90000"/>
          </a:bodyPr>
          <a:lstStyle/>
          <a:p>
            <a:r>
              <a:rPr lang="en-US" dirty="0">
                <a:latin typeface="Arial"/>
                <a:cs typeface="Arial"/>
              </a:rPr>
              <a:t>Mal for </a:t>
            </a:r>
            <a:r>
              <a:rPr lang="en-US" dirty="0" err="1">
                <a:latin typeface="Arial"/>
                <a:cs typeface="Arial"/>
              </a:rPr>
              <a:t>prosjektpresentasjon</a:t>
            </a:r>
            <a:br>
              <a:rPr lang="en-US" dirty="0">
                <a:latin typeface="Arial"/>
                <a:cs typeface="Arial"/>
              </a:rPr>
            </a:br>
            <a:br>
              <a:rPr lang="en-US" dirty="0">
                <a:latin typeface="Arial"/>
                <a:cs typeface="Arial"/>
              </a:rPr>
            </a:br>
            <a:br>
              <a:rPr lang="en-US" dirty="0"/>
            </a:br>
            <a:r>
              <a:rPr lang="en-US" sz="2000" b="0" dirty="0">
                <a:latin typeface="Arial"/>
                <a:cs typeface="Arial"/>
              </a:rPr>
              <a:t>En </a:t>
            </a:r>
            <a:r>
              <a:rPr lang="en-US" sz="2000" b="0" dirty="0" err="1">
                <a:latin typeface="Arial"/>
                <a:cs typeface="Arial"/>
              </a:rPr>
              <a:t>prosjektpresentasjon</a:t>
            </a:r>
            <a:r>
              <a:rPr lang="en-US" sz="2000" b="0" dirty="0">
                <a:latin typeface="Arial"/>
                <a:cs typeface="Arial"/>
              </a:rPr>
              <a:t> </a:t>
            </a:r>
            <a:r>
              <a:rPr lang="en-US" sz="2000" b="0" dirty="0" err="1">
                <a:latin typeface="Arial"/>
                <a:cs typeface="Arial"/>
              </a:rPr>
              <a:t>brukes</a:t>
            </a:r>
            <a:r>
              <a:rPr lang="en-US" sz="2000" b="0" dirty="0">
                <a:latin typeface="Arial"/>
                <a:cs typeface="Arial"/>
              </a:rPr>
              <a:t> for å </a:t>
            </a:r>
            <a:r>
              <a:rPr lang="en-US" sz="2000" b="0" dirty="0" err="1">
                <a:latin typeface="Arial"/>
                <a:cs typeface="Arial"/>
              </a:rPr>
              <a:t>engasjere</a:t>
            </a:r>
            <a:r>
              <a:rPr lang="en-US" sz="2000" b="0" dirty="0">
                <a:latin typeface="Arial"/>
                <a:cs typeface="Arial"/>
              </a:rPr>
              <a:t> </a:t>
            </a:r>
            <a:r>
              <a:rPr lang="en-US" sz="2000" b="0" dirty="0" err="1">
                <a:latin typeface="Arial"/>
                <a:cs typeface="Arial"/>
              </a:rPr>
              <a:t>og</a:t>
            </a:r>
            <a:r>
              <a:rPr lang="en-US" sz="2000" b="0" dirty="0">
                <a:latin typeface="Arial"/>
                <a:cs typeface="Arial"/>
              </a:rPr>
              <a:t> </a:t>
            </a:r>
            <a:r>
              <a:rPr lang="en-US" sz="2000" b="0" dirty="0" err="1">
                <a:latin typeface="Arial"/>
                <a:cs typeface="Arial"/>
              </a:rPr>
              <a:t>forankre</a:t>
            </a:r>
            <a:r>
              <a:rPr lang="en-US" sz="2000" b="0" dirty="0">
                <a:latin typeface="Arial"/>
                <a:cs typeface="Arial"/>
              </a:rPr>
              <a:t> </a:t>
            </a:r>
            <a:r>
              <a:rPr lang="en-US" sz="2000" b="0" dirty="0" err="1">
                <a:latin typeface="Arial"/>
                <a:cs typeface="Arial"/>
              </a:rPr>
              <a:t>prosjektet</a:t>
            </a:r>
            <a:r>
              <a:rPr lang="en-US" sz="2000" b="0" dirty="0">
                <a:latin typeface="Arial"/>
                <a:cs typeface="Arial"/>
              </a:rPr>
              <a:t> </a:t>
            </a:r>
            <a:r>
              <a:rPr lang="en-US" sz="2000" b="0" dirty="0" err="1">
                <a:latin typeface="Arial"/>
                <a:cs typeface="Arial"/>
              </a:rPr>
              <a:t>blant</a:t>
            </a:r>
            <a:r>
              <a:rPr lang="en-US" sz="2000" b="0" dirty="0">
                <a:latin typeface="Arial"/>
                <a:cs typeface="Arial"/>
              </a:rPr>
              <a:t> </a:t>
            </a:r>
            <a:r>
              <a:rPr lang="en-US" sz="2000" b="0" dirty="0" err="1">
                <a:latin typeface="Arial"/>
                <a:cs typeface="Arial"/>
              </a:rPr>
              <a:t>ledere</a:t>
            </a:r>
            <a:r>
              <a:rPr lang="en-US" sz="2000" b="0" dirty="0">
                <a:latin typeface="Arial"/>
                <a:cs typeface="Arial"/>
              </a:rPr>
              <a:t> </a:t>
            </a:r>
            <a:r>
              <a:rPr lang="en-US" sz="2000" b="0" dirty="0" err="1">
                <a:latin typeface="Arial"/>
                <a:cs typeface="Arial"/>
              </a:rPr>
              <a:t>og</a:t>
            </a:r>
            <a:r>
              <a:rPr lang="en-US" sz="2000" b="0" dirty="0">
                <a:latin typeface="Arial"/>
                <a:cs typeface="Arial"/>
              </a:rPr>
              <a:t> </a:t>
            </a:r>
            <a:r>
              <a:rPr lang="en-US" sz="2000" b="0" dirty="0" err="1">
                <a:latin typeface="Arial"/>
                <a:cs typeface="Arial"/>
              </a:rPr>
              <a:t>ansatte</a:t>
            </a:r>
            <a:r>
              <a:rPr lang="en-US" sz="2000" b="0" dirty="0">
                <a:latin typeface="Arial"/>
                <a:cs typeface="Arial"/>
              </a:rPr>
              <a:t>. Denne </a:t>
            </a:r>
            <a:r>
              <a:rPr lang="en-US" sz="2000" b="0" dirty="0" err="1">
                <a:latin typeface="Arial"/>
                <a:cs typeface="Arial"/>
              </a:rPr>
              <a:t>presentasjonsmalen</a:t>
            </a:r>
            <a:r>
              <a:rPr lang="en-US" sz="2000" b="0" dirty="0">
                <a:latin typeface="Arial"/>
                <a:cs typeface="Arial"/>
              </a:rPr>
              <a:t> </a:t>
            </a:r>
            <a:r>
              <a:rPr lang="en-US" sz="2000" b="0" dirty="0" err="1">
                <a:latin typeface="Arial"/>
                <a:cs typeface="Arial"/>
              </a:rPr>
              <a:t>hjelper</a:t>
            </a:r>
            <a:r>
              <a:rPr lang="en-US" sz="2000" b="0" dirty="0">
                <a:latin typeface="Arial"/>
                <a:cs typeface="Arial"/>
              </a:rPr>
              <a:t> </a:t>
            </a:r>
            <a:r>
              <a:rPr lang="en-US" sz="2000" b="0" dirty="0" err="1">
                <a:latin typeface="Arial"/>
                <a:cs typeface="Arial"/>
              </a:rPr>
              <a:t>dere</a:t>
            </a:r>
            <a:r>
              <a:rPr lang="en-US" sz="2000" b="0" dirty="0">
                <a:latin typeface="Arial"/>
                <a:cs typeface="Arial"/>
              </a:rPr>
              <a:t> med å </a:t>
            </a:r>
            <a:r>
              <a:rPr lang="en-US" sz="2000" b="0" dirty="0" err="1">
                <a:latin typeface="Arial"/>
                <a:cs typeface="Arial"/>
              </a:rPr>
              <a:t>oppsummere</a:t>
            </a:r>
            <a:r>
              <a:rPr lang="en-US" sz="2000" b="0" dirty="0">
                <a:latin typeface="Arial"/>
                <a:cs typeface="Arial"/>
              </a:rPr>
              <a:t> </a:t>
            </a:r>
            <a:r>
              <a:rPr lang="en-US" sz="2000" b="0" dirty="0" err="1">
                <a:latin typeface="Arial"/>
                <a:cs typeface="Arial"/>
              </a:rPr>
              <a:t>utfordringsbildet</a:t>
            </a:r>
            <a:r>
              <a:rPr lang="en-US" sz="2000" b="0" dirty="0">
                <a:latin typeface="Arial"/>
                <a:cs typeface="Arial"/>
              </a:rPr>
              <a:t>, </a:t>
            </a:r>
            <a:r>
              <a:rPr lang="en-US" sz="2000" b="0" dirty="0" err="1">
                <a:latin typeface="Arial"/>
                <a:cs typeface="Arial"/>
              </a:rPr>
              <a:t>overordnede</a:t>
            </a:r>
            <a:r>
              <a:rPr lang="en-US" sz="2000" b="0" dirty="0">
                <a:latin typeface="Arial"/>
                <a:cs typeface="Arial"/>
              </a:rPr>
              <a:t> </a:t>
            </a:r>
            <a:r>
              <a:rPr lang="en-US" sz="2000" b="0" dirty="0" err="1">
                <a:latin typeface="Arial"/>
                <a:cs typeface="Arial"/>
              </a:rPr>
              <a:t>mål</a:t>
            </a:r>
            <a:r>
              <a:rPr lang="en-US" sz="2000" b="0" dirty="0">
                <a:latin typeface="Arial"/>
                <a:cs typeface="Arial"/>
              </a:rPr>
              <a:t> </a:t>
            </a:r>
            <a:r>
              <a:rPr lang="en-US" sz="2000" b="0" dirty="0" err="1">
                <a:latin typeface="Arial"/>
                <a:cs typeface="Arial"/>
              </a:rPr>
              <a:t>og</a:t>
            </a:r>
            <a:r>
              <a:rPr lang="en-US" sz="2000" b="0" dirty="0">
                <a:latin typeface="Arial"/>
                <a:cs typeface="Arial"/>
              </a:rPr>
              <a:t> </a:t>
            </a:r>
            <a:r>
              <a:rPr lang="en-US" sz="2000" b="0" dirty="0" err="1">
                <a:latin typeface="Arial"/>
                <a:cs typeface="Arial"/>
              </a:rPr>
              <a:t>planen</a:t>
            </a:r>
            <a:r>
              <a:rPr lang="en-US" sz="2000" b="0" dirty="0">
                <a:latin typeface="Arial"/>
                <a:cs typeface="Arial"/>
              </a:rPr>
              <a:t> </a:t>
            </a:r>
            <a:r>
              <a:rPr lang="en-US" sz="2000" b="0" dirty="0" err="1">
                <a:latin typeface="Arial"/>
                <a:cs typeface="Arial"/>
              </a:rPr>
              <a:t>videre</a:t>
            </a:r>
            <a:r>
              <a:rPr lang="en-US" sz="2000" b="0" dirty="0">
                <a:latin typeface="Arial"/>
                <a:cs typeface="Arial"/>
              </a:rPr>
              <a:t> for </a:t>
            </a:r>
            <a:r>
              <a:rPr lang="en-US" sz="2000" b="0" dirty="0" err="1">
                <a:latin typeface="Arial"/>
                <a:cs typeface="Arial"/>
              </a:rPr>
              <a:t>prosjektet</a:t>
            </a:r>
            <a:r>
              <a:rPr lang="en-US" sz="2000" b="0" dirty="0">
                <a:latin typeface="Arial"/>
                <a:cs typeface="Arial"/>
              </a:rPr>
              <a:t>. Her </a:t>
            </a:r>
            <a:r>
              <a:rPr lang="en-US" sz="2000" b="0" dirty="0" err="1">
                <a:latin typeface="Arial"/>
                <a:cs typeface="Arial"/>
              </a:rPr>
              <a:t>kan</a:t>
            </a:r>
            <a:r>
              <a:rPr lang="en-US" sz="2000" b="0" dirty="0">
                <a:latin typeface="Arial"/>
                <a:cs typeface="Arial"/>
              </a:rPr>
              <a:t> du </a:t>
            </a:r>
            <a:r>
              <a:rPr lang="en-US" sz="2000" b="0" dirty="0" err="1">
                <a:latin typeface="Arial"/>
                <a:cs typeface="Arial"/>
              </a:rPr>
              <a:t>laste</a:t>
            </a:r>
            <a:r>
              <a:rPr lang="en-US" sz="2000" b="0" dirty="0">
                <a:latin typeface="Arial"/>
                <a:cs typeface="Arial"/>
              </a:rPr>
              <a:t> </a:t>
            </a:r>
            <a:r>
              <a:rPr lang="en-US" sz="2000" b="0" dirty="0" err="1">
                <a:latin typeface="Arial"/>
                <a:cs typeface="Arial"/>
              </a:rPr>
              <a:t>ned</a:t>
            </a:r>
            <a:r>
              <a:rPr lang="en-US" sz="2000" b="0" dirty="0">
                <a:latin typeface="Arial"/>
                <a:cs typeface="Arial"/>
              </a:rPr>
              <a:t> </a:t>
            </a:r>
            <a:r>
              <a:rPr lang="en-US" sz="2000" b="0" dirty="0" err="1">
                <a:latin typeface="Arial"/>
                <a:cs typeface="Arial"/>
              </a:rPr>
              <a:t>en</a:t>
            </a:r>
            <a:r>
              <a:rPr lang="en-US" sz="2000" b="0" dirty="0">
                <a:latin typeface="Arial"/>
                <a:cs typeface="Arial"/>
              </a:rPr>
              <a:t> mal med tips </a:t>
            </a:r>
            <a:r>
              <a:rPr lang="en-US" sz="2000" b="0" dirty="0" err="1">
                <a:latin typeface="Arial"/>
                <a:cs typeface="Arial"/>
              </a:rPr>
              <a:t>og</a:t>
            </a:r>
            <a:r>
              <a:rPr lang="en-US" sz="2000" b="0" dirty="0">
                <a:latin typeface="Arial"/>
                <a:cs typeface="Arial"/>
              </a:rPr>
              <a:t> </a:t>
            </a:r>
            <a:r>
              <a:rPr lang="en-US" sz="2000" b="0" dirty="0" err="1">
                <a:latin typeface="Arial"/>
                <a:cs typeface="Arial"/>
              </a:rPr>
              <a:t>eksempler</a:t>
            </a:r>
            <a:r>
              <a:rPr lang="en-US" sz="2000" b="0" dirty="0">
                <a:latin typeface="Arial"/>
                <a:cs typeface="Arial"/>
              </a:rPr>
              <a:t> </a:t>
            </a:r>
            <a:r>
              <a:rPr lang="en-US" sz="2000" b="0" dirty="0" err="1">
                <a:latin typeface="Arial"/>
                <a:cs typeface="Arial"/>
              </a:rPr>
              <a:t>på</a:t>
            </a:r>
            <a:r>
              <a:rPr lang="en-US" sz="2000" b="0" dirty="0">
                <a:latin typeface="Arial"/>
                <a:cs typeface="Arial"/>
              </a:rPr>
              <a:t> </a:t>
            </a:r>
            <a:r>
              <a:rPr lang="en-US" sz="2000" b="0" dirty="0" err="1">
                <a:latin typeface="Arial"/>
                <a:cs typeface="Arial"/>
              </a:rPr>
              <a:t>hvordan</a:t>
            </a:r>
            <a:r>
              <a:rPr lang="en-US" sz="2000" b="0" dirty="0">
                <a:latin typeface="Arial"/>
                <a:cs typeface="Arial"/>
              </a:rPr>
              <a:t> </a:t>
            </a:r>
            <a:r>
              <a:rPr lang="en-US" sz="2000" b="0" dirty="0" err="1">
                <a:latin typeface="Arial"/>
                <a:cs typeface="Arial"/>
              </a:rPr>
              <a:t>dere</a:t>
            </a:r>
            <a:r>
              <a:rPr lang="en-US" sz="2000" b="0" dirty="0">
                <a:latin typeface="Arial"/>
                <a:cs typeface="Arial"/>
              </a:rPr>
              <a:t> </a:t>
            </a:r>
            <a:r>
              <a:rPr lang="en-US" sz="2000" b="0" dirty="0" err="1">
                <a:latin typeface="Arial"/>
                <a:cs typeface="Arial"/>
              </a:rPr>
              <a:t>kan</a:t>
            </a:r>
            <a:r>
              <a:rPr lang="en-US" sz="2000" b="0" dirty="0">
                <a:latin typeface="Arial"/>
                <a:cs typeface="Arial"/>
              </a:rPr>
              <a:t> </a:t>
            </a:r>
            <a:r>
              <a:rPr lang="en-US" sz="2000" b="0" dirty="0" err="1">
                <a:latin typeface="Arial"/>
                <a:cs typeface="Arial"/>
              </a:rPr>
              <a:t>lage</a:t>
            </a:r>
            <a:r>
              <a:rPr lang="en-US" sz="2000" b="0" dirty="0">
                <a:latin typeface="Arial"/>
                <a:cs typeface="Arial"/>
              </a:rPr>
              <a:t> </a:t>
            </a:r>
            <a:r>
              <a:rPr lang="en-US" sz="2000" b="0" dirty="0" err="1">
                <a:latin typeface="Arial"/>
                <a:cs typeface="Arial"/>
              </a:rPr>
              <a:t>en</a:t>
            </a:r>
            <a:r>
              <a:rPr lang="en-US" sz="2000" b="0" dirty="0">
                <a:latin typeface="Arial"/>
                <a:cs typeface="Arial"/>
              </a:rPr>
              <a:t> </a:t>
            </a:r>
            <a:r>
              <a:rPr lang="en-US" sz="2000" b="0" dirty="0" err="1">
                <a:latin typeface="Arial"/>
                <a:cs typeface="Arial"/>
              </a:rPr>
              <a:t>prosjektpresentasjon</a:t>
            </a:r>
            <a:r>
              <a:rPr lang="en-US" sz="2000" b="0" dirty="0">
                <a:latin typeface="Arial"/>
                <a:cs typeface="Arial"/>
              </a:rPr>
              <a:t>. </a:t>
            </a:r>
            <a:endParaRPr lang="en-US" sz="2000" b="0"/>
          </a:p>
        </p:txBody>
      </p:sp>
    </p:spTree>
    <p:extLst>
      <p:ext uri="{BB962C8B-B14F-4D97-AF65-F5344CB8AC3E}">
        <p14:creationId xmlns:p14="http://schemas.microsoft.com/office/powerpoint/2010/main" val="354336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E464B-0502-214E-9701-EED5BBC6E741}"/>
              </a:ext>
            </a:extLst>
          </p:cNvPr>
          <p:cNvSpPr>
            <a:spLocks noGrp="1"/>
          </p:cNvSpPr>
          <p:nvPr>
            <p:ph type="title"/>
          </p:nvPr>
        </p:nvSpPr>
        <p:spPr/>
        <p:txBody>
          <a:bodyPr/>
          <a:lstStyle/>
          <a:p>
            <a:r>
              <a:rPr lang="nb-NO" dirty="0">
                <a:latin typeface="Arial"/>
                <a:cs typeface="Arial"/>
              </a:rPr>
              <a:t>Eksempel</a:t>
            </a:r>
            <a:endParaRPr lang="nb-NO" dirty="0"/>
          </a:p>
        </p:txBody>
      </p:sp>
      <p:sp>
        <p:nvSpPr>
          <p:cNvPr id="5" name="Rectangular Callout 4">
            <a:extLst>
              <a:ext uri="{FF2B5EF4-FFF2-40B4-BE49-F238E27FC236}">
                <a16:creationId xmlns:a16="http://schemas.microsoft.com/office/drawing/2014/main" id="{7BE56C66-4795-724F-B67A-7D841FD499C8}"/>
              </a:ext>
            </a:extLst>
          </p:cNvPr>
          <p:cNvSpPr/>
          <p:nvPr/>
        </p:nvSpPr>
        <p:spPr>
          <a:xfrm>
            <a:off x="687732" y="1686129"/>
            <a:ext cx="5408268" cy="2820557"/>
          </a:xfrm>
          <a:prstGeom prst="wedge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b-NO" sz="2400" b="0" i="0" u="none" strike="noStrike" kern="1200" cap="none" spc="0" normalizeH="0" baseline="0" dirty="0">
                <a:ln>
                  <a:noFill/>
                </a:ln>
                <a:solidFill>
                  <a:srgbClr val="FFFFFF"/>
                </a:solidFill>
                <a:effectLst/>
                <a:uLnTx/>
                <a:uFillTx/>
                <a:latin typeface="Arial" panose="020B0604020202020204"/>
                <a:ea typeface="+mn-ea"/>
                <a:cs typeface="+mn-cs"/>
              </a:rPr>
              <a:t>Ting er ikke satt i system og er derfor litt opp til hver enkelt. De ansatte har ikke noe forhold til måltallene som er satt.</a:t>
            </a:r>
          </a:p>
        </p:txBody>
      </p:sp>
      <p:sp>
        <p:nvSpPr>
          <p:cNvPr id="6" name="Rectangle 5">
            <a:extLst>
              <a:ext uri="{FF2B5EF4-FFF2-40B4-BE49-F238E27FC236}">
                <a16:creationId xmlns:a16="http://schemas.microsoft.com/office/drawing/2014/main" id="{0F7C3A21-FF88-0140-94C9-83B17A40A4F2}"/>
              </a:ext>
            </a:extLst>
          </p:cNvPr>
          <p:cNvSpPr/>
          <p:nvPr/>
        </p:nvSpPr>
        <p:spPr>
          <a:xfrm>
            <a:off x="6717166" y="2031789"/>
            <a:ext cx="4636634" cy="238860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nb-NO" sz="1800" b="1" i="1" u="none" strike="noStrike" kern="1200" cap="none" spc="0" normalizeH="0" baseline="0" dirty="0">
                <a:ln>
                  <a:noFill/>
                </a:ln>
                <a:solidFill>
                  <a:srgbClr val="040439"/>
                </a:solidFill>
                <a:effectLst/>
                <a:uLnTx/>
                <a:uFillTx/>
                <a:latin typeface="Arial" panose="020B0604020202020204"/>
                <a:ea typeface="+mn-ea"/>
                <a:cs typeface="+mn-cs"/>
              </a:rPr>
              <a:t>Ingen tydelige retningslinjer for hvilke pasienter som ikke trenger møte</a:t>
            </a:r>
            <a:r>
              <a:rPr kumimoji="0" lang="nb-NO" sz="1800" i="1" u="none" strike="noStrike" kern="1200" cap="none" spc="0" normalizeH="0" baseline="0" dirty="0">
                <a:ln>
                  <a:noFill/>
                </a:ln>
                <a:solidFill>
                  <a:srgbClr val="040439"/>
                </a:solidFill>
                <a:effectLst/>
                <a:uLnTx/>
                <a:uFillTx/>
                <a:latin typeface="Arial" panose="020B0604020202020204"/>
                <a:ea typeface="+mn-ea"/>
                <a:cs typeface="+mn-cs"/>
              </a:rPr>
              <a:t> </a:t>
            </a:r>
            <a:r>
              <a:rPr kumimoji="0" lang="nb-NO" sz="1800" b="1" i="1" u="none" strike="noStrike" kern="1200" cap="none" spc="0" normalizeH="0" baseline="0" dirty="0">
                <a:ln>
                  <a:noFill/>
                </a:ln>
                <a:solidFill>
                  <a:srgbClr val="040439"/>
                </a:solidFill>
                <a:effectLst/>
                <a:uLnTx/>
                <a:uFillTx/>
                <a:latin typeface="Arial" panose="020B0604020202020204"/>
                <a:ea typeface="+mn-ea"/>
                <a:cs typeface="+mn-cs"/>
              </a:rPr>
              <a:t>fysisk på poliklinikken. Det er store forskjeller,  noen er godt i gang med video, mens andre ikke har fått fart på dette. Ledere har troen på at bruk av video kan og bør økes, uavhengig av fagfelt. </a:t>
            </a:r>
          </a:p>
        </p:txBody>
      </p:sp>
      <p:sp>
        <p:nvSpPr>
          <p:cNvPr id="7" name="Rectangle 6">
            <a:extLst>
              <a:ext uri="{FF2B5EF4-FFF2-40B4-BE49-F238E27FC236}">
                <a16:creationId xmlns:a16="http://schemas.microsoft.com/office/drawing/2014/main" id="{EE57DCE8-9A73-8248-94A0-C6380083EA5C}"/>
              </a:ext>
            </a:extLst>
          </p:cNvPr>
          <p:cNvSpPr/>
          <p:nvPr/>
        </p:nvSpPr>
        <p:spPr>
          <a:xfrm>
            <a:off x="6717166" y="1587756"/>
            <a:ext cx="1800493" cy="369332"/>
          </a:xfrm>
          <a:prstGeom prst="rect">
            <a:avLst/>
          </a:prstGeom>
        </p:spPr>
        <p:txBody>
          <a:bodyPr wrap="none">
            <a:spAutoFit/>
          </a:bodyPr>
          <a:lstStyle/>
          <a:p>
            <a:r>
              <a:rPr lang="nb-NO" b="1" dirty="0">
                <a:solidFill>
                  <a:srgbClr val="040439"/>
                </a:solidFill>
              </a:rPr>
              <a:t>UTFORDRING:</a:t>
            </a:r>
            <a:endParaRPr lang="nb-NO" dirty="0"/>
          </a:p>
        </p:txBody>
      </p:sp>
      <p:sp>
        <p:nvSpPr>
          <p:cNvPr id="8" name="TextBox 7">
            <a:extLst>
              <a:ext uri="{FF2B5EF4-FFF2-40B4-BE49-F238E27FC236}">
                <a16:creationId xmlns:a16="http://schemas.microsoft.com/office/drawing/2014/main" id="{85D913D0-BB7E-4448-9034-3332926ED882}"/>
              </a:ext>
            </a:extLst>
          </p:cNvPr>
          <p:cNvSpPr txBox="1"/>
          <p:nvPr/>
        </p:nvSpPr>
        <p:spPr>
          <a:xfrm>
            <a:off x="4378915" y="4836948"/>
            <a:ext cx="2338251" cy="307777"/>
          </a:xfrm>
          <a:prstGeom prst="rect">
            <a:avLst/>
          </a:prstGeom>
          <a:noFill/>
        </p:spPr>
        <p:txBody>
          <a:bodyPr wrap="square" rtlCol="0">
            <a:spAutoFit/>
          </a:bodyPr>
          <a:lstStyle/>
          <a:p>
            <a:r>
              <a:rPr lang="nb-NO" sz="1400" i="1" dirty="0"/>
              <a:t>Avdelingsoverlege</a:t>
            </a:r>
          </a:p>
        </p:txBody>
      </p:sp>
    </p:spTree>
    <p:extLst>
      <p:ext uri="{BB962C8B-B14F-4D97-AF65-F5344CB8AC3E}">
        <p14:creationId xmlns:p14="http://schemas.microsoft.com/office/powerpoint/2010/main" val="375642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VISJON – MÅL</a:t>
            </a:r>
          </a:p>
        </p:txBody>
      </p:sp>
    </p:spTree>
    <p:extLst>
      <p:ext uri="{BB962C8B-B14F-4D97-AF65-F5344CB8AC3E}">
        <p14:creationId xmlns:p14="http://schemas.microsoft.com/office/powerpoint/2010/main" val="201901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a:xfrm>
            <a:off x="838199" y="365125"/>
            <a:ext cx="10829081" cy="1325563"/>
          </a:xfrm>
        </p:spPr>
        <p:txBody>
          <a:bodyPr/>
          <a:lstStyle/>
          <a:p>
            <a:r>
              <a:rPr lang="nb-NO" dirty="0"/>
              <a:t>Visjon eller ambisjon</a:t>
            </a:r>
          </a:p>
        </p:txBody>
      </p:sp>
      <p:sp>
        <p:nvSpPr>
          <p:cNvPr id="3" name="Content Placeholder 2">
            <a:extLst>
              <a:ext uri="{FF2B5EF4-FFF2-40B4-BE49-F238E27FC236}">
                <a16:creationId xmlns:a16="http://schemas.microsoft.com/office/drawing/2014/main" id="{C0171696-6A53-B140-BE27-B5C834EB291D}"/>
              </a:ext>
            </a:extLst>
          </p:cNvPr>
          <p:cNvSpPr>
            <a:spLocks noGrp="1"/>
          </p:cNvSpPr>
          <p:nvPr>
            <p:ph idx="1"/>
          </p:nvPr>
        </p:nvSpPr>
        <p:spPr>
          <a:xfrm>
            <a:off x="838200" y="2322013"/>
            <a:ext cx="10056223" cy="2890067"/>
          </a:xfrm>
        </p:spPr>
        <p:txBody>
          <a:bodyPr/>
          <a:lstStyle/>
          <a:p>
            <a:pPr marL="0" indent="0">
              <a:buNone/>
            </a:pPr>
            <a:r>
              <a:rPr lang="nb-NO" i="1" dirty="0"/>
              <a:t>«Fyll ut ....</a:t>
            </a:r>
          </a:p>
        </p:txBody>
      </p:sp>
    </p:spTree>
    <p:extLst>
      <p:ext uri="{BB962C8B-B14F-4D97-AF65-F5344CB8AC3E}">
        <p14:creationId xmlns:p14="http://schemas.microsoft.com/office/powerpoint/2010/main" val="198500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F20AB-5D8D-4045-9FF3-0304C0BA7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12279165" cy="7589521"/>
          </a:xfrm>
          <a:prstGeom prst="rect">
            <a:avLst/>
          </a:prstGeom>
        </p:spPr>
      </p:pic>
      <p:sp>
        <p:nvSpPr>
          <p:cNvPr id="6" name="TextBox 5">
            <a:extLst>
              <a:ext uri="{FF2B5EF4-FFF2-40B4-BE49-F238E27FC236}">
                <a16:creationId xmlns:a16="http://schemas.microsoft.com/office/drawing/2014/main" id="{2489B3BD-E005-B347-9D7A-347B1BC0E263}"/>
              </a:ext>
            </a:extLst>
          </p:cNvPr>
          <p:cNvSpPr txBox="1"/>
          <p:nvPr/>
        </p:nvSpPr>
        <p:spPr>
          <a:xfrm>
            <a:off x="5290457" y="3265714"/>
            <a:ext cx="1306286" cy="646331"/>
          </a:xfrm>
          <a:prstGeom prst="rect">
            <a:avLst/>
          </a:prstGeom>
          <a:noFill/>
        </p:spPr>
        <p:txBody>
          <a:bodyPr wrap="square" rtlCol="0">
            <a:spAutoFit/>
          </a:bodyPr>
          <a:lstStyle/>
          <a:p>
            <a:r>
              <a:rPr lang="nb-NO" dirty="0"/>
              <a:t>Fyll inn visjonen</a:t>
            </a:r>
          </a:p>
        </p:txBody>
      </p:sp>
      <p:sp>
        <p:nvSpPr>
          <p:cNvPr id="7" name="TextBox 6">
            <a:extLst>
              <a:ext uri="{FF2B5EF4-FFF2-40B4-BE49-F238E27FC236}">
                <a16:creationId xmlns:a16="http://schemas.microsoft.com/office/drawing/2014/main" id="{8CEBC8B0-39C4-7F48-BD1A-48A5B9ECCFFE}"/>
              </a:ext>
            </a:extLst>
          </p:cNvPr>
          <p:cNvSpPr txBox="1"/>
          <p:nvPr/>
        </p:nvSpPr>
        <p:spPr>
          <a:xfrm>
            <a:off x="805543" y="2242457"/>
            <a:ext cx="1306286" cy="276999"/>
          </a:xfrm>
          <a:prstGeom prst="rect">
            <a:avLst/>
          </a:prstGeom>
          <a:noFill/>
        </p:spPr>
        <p:txBody>
          <a:bodyPr wrap="square" rtlCol="0">
            <a:spAutoFit/>
          </a:bodyPr>
          <a:lstStyle/>
          <a:p>
            <a:r>
              <a:rPr lang="nb-NO" sz="1200" dirty="0"/>
              <a:t>Fyll inn ....</a:t>
            </a:r>
          </a:p>
        </p:txBody>
      </p:sp>
      <p:sp>
        <p:nvSpPr>
          <p:cNvPr id="8" name="TextBox 7">
            <a:extLst>
              <a:ext uri="{FF2B5EF4-FFF2-40B4-BE49-F238E27FC236}">
                <a16:creationId xmlns:a16="http://schemas.microsoft.com/office/drawing/2014/main" id="{FE0CC4E5-AF6A-6144-921A-E61ED0B9C706}"/>
              </a:ext>
            </a:extLst>
          </p:cNvPr>
          <p:cNvSpPr txBox="1"/>
          <p:nvPr/>
        </p:nvSpPr>
        <p:spPr>
          <a:xfrm>
            <a:off x="4833295" y="896983"/>
            <a:ext cx="1306286" cy="276999"/>
          </a:xfrm>
          <a:prstGeom prst="rect">
            <a:avLst/>
          </a:prstGeom>
          <a:noFill/>
        </p:spPr>
        <p:txBody>
          <a:bodyPr wrap="square" rtlCol="0">
            <a:spAutoFit/>
          </a:bodyPr>
          <a:lstStyle/>
          <a:p>
            <a:r>
              <a:rPr lang="nb-NO" sz="1200" dirty="0"/>
              <a:t>Fyll inn ....</a:t>
            </a:r>
          </a:p>
        </p:txBody>
      </p:sp>
      <p:sp>
        <p:nvSpPr>
          <p:cNvPr id="9" name="TextBox 8">
            <a:extLst>
              <a:ext uri="{FF2B5EF4-FFF2-40B4-BE49-F238E27FC236}">
                <a16:creationId xmlns:a16="http://schemas.microsoft.com/office/drawing/2014/main" id="{48997877-68A6-F843-9CFE-781E22967BE4}"/>
              </a:ext>
            </a:extLst>
          </p:cNvPr>
          <p:cNvSpPr txBox="1"/>
          <p:nvPr/>
        </p:nvSpPr>
        <p:spPr>
          <a:xfrm>
            <a:off x="8852263" y="1367245"/>
            <a:ext cx="1306286" cy="276999"/>
          </a:xfrm>
          <a:prstGeom prst="rect">
            <a:avLst/>
          </a:prstGeom>
          <a:noFill/>
        </p:spPr>
        <p:txBody>
          <a:bodyPr wrap="square" rtlCol="0">
            <a:spAutoFit/>
          </a:bodyPr>
          <a:lstStyle/>
          <a:p>
            <a:r>
              <a:rPr lang="nb-NO" sz="1200" dirty="0"/>
              <a:t>Fyll inn ....</a:t>
            </a:r>
          </a:p>
        </p:txBody>
      </p:sp>
      <p:sp>
        <p:nvSpPr>
          <p:cNvPr id="10" name="TextBox 9">
            <a:extLst>
              <a:ext uri="{FF2B5EF4-FFF2-40B4-BE49-F238E27FC236}">
                <a16:creationId xmlns:a16="http://schemas.microsoft.com/office/drawing/2014/main" id="{83F1965B-54B4-914E-AB5C-3461346FF308}"/>
              </a:ext>
            </a:extLst>
          </p:cNvPr>
          <p:cNvSpPr txBox="1"/>
          <p:nvPr/>
        </p:nvSpPr>
        <p:spPr>
          <a:xfrm>
            <a:off x="1837509" y="4915988"/>
            <a:ext cx="1306286" cy="276999"/>
          </a:xfrm>
          <a:prstGeom prst="rect">
            <a:avLst/>
          </a:prstGeom>
          <a:noFill/>
        </p:spPr>
        <p:txBody>
          <a:bodyPr wrap="square" rtlCol="0">
            <a:spAutoFit/>
          </a:bodyPr>
          <a:lstStyle/>
          <a:p>
            <a:r>
              <a:rPr lang="nb-NO" sz="1200" dirty="0"/>
              <a:t>Fyll inn ....</a:t>
            </a:r>
          </a:p>
        </p:txBody>
      </p:sp>
      <p:sp>
        <p:nvSpPr>
          <p:cNvPr id="11" name="TextBox 10">
            <a:extLst>
              <a:ext uri="{FF2B5EF4-FFF2-40B4-BE49-F238E27FC236}">
                <a16:creationId xmlns:a16="http://schemas.microsoft.com/office/drawing/2014/main" id="{C3FF3CAE-8695-7446-9DA4-324266307DB4}"/>
              </a:ext>
            </a:extLst>
          </p:cNvPr>
          <p:cNvSpPr txBox="1"/>
          <p:nvPr/>
        </p:nvSpPr>
        <p:spPr>
          <a:xfrm>
            <a:off x="9109166" y="3728606"/>
            <a:ext cx="1306286" cy="276999"/>
          </a:xfrm>
          <a:prstGeom prst="rect">
            <a:avLst/>
          </a:prstGeom>
          <a:noFill/>
        </p:spPr>
        <p:txBody>
          <a:bodyPr wrap="square" rtlCol="0">
            <a:spAutoFit/>
          </a:bodyPr>
          <a:lstStyle/>
          <a:p>
            <a:r>
              <a:rPr lang="nb-NO" sz="1200" dirty="0"/>
              <a:t>Fyll inn ....</a:t>
            </a:r>
          </a:p>
        </p:txBody>
      </p:sp>
    </p:spTree>
    <p:extLst>
      <p:ext uri="{BB962C8B-B14F-4D97-AF65-F5344CB8AC3E}">
        <p14:creationId xmlns:p14="http://schemas.microsoft.com/office/powerpoint/2010/main" val="256279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a:xfrm>
            <a:off x="838199" y="365125"/>
            <a:ext cx="10829081" cy="1325563"/>
          </a:xfrm>
        </p:spPr>
        <p:txBody>
          <a:bodyPr/>
          <a:lstStyle/>
          <a:p>
            <a:r>
              <a:rPr lang="nb-NO" dirty="0"/>
              <a:t>SMARTE MÅL</a:t>
            </a:r>
          </a:p>
        </p:txBody>
      </p:sp>
      <p:sp>
        <p:nvSpPr>
          <p:cNvPr id="5" name="Content Placeholder 4">
            <a:extLst>
              <a:ext uri="{FF2B5EF4-FFF2-40B4-BE49-F238E27FC236}">
                <a16:creationId xmlns:a16="http://schemas.microsoft.com/office/drawing/2014/main" id="{F868B83F-B148-7947-B36B-A948C8F1BE45}"/>
              </a:ext>
            </a:extLst>
          </p:cNvPr>
          <p:cNvSpPr>
            <a:spLocks noGrp="1"/>
          </p:cNvSpPr>
          <p:nvPr>
            <p:ph idx="1"/>
          </p:nvPr>
        </p:nvSpPr>
        <p:spPr>
          <a:xfrm>
            <a:off x="1778726" y="1835513"/>
            <a:ext cx="10515600" cy="4351338"/>
          </a:xfrm>
        </p:spPr>
        <p:txBody>
          <a:bodyPr>
            <a:normAutofit/>
          </a:bodyPr>
          <a:lstStyle/>
          <a:p>
            <a:pPr marL="0" indent="0">
              <a:buNone/>
            </a:pPr>
            <a:r>
              <a:rPr lang="nb-NO" sz="2400" dirty="0">
                <a:solidFill>
                  <a:schemeClr val="bg1">
                    <a:lumMod val="65000"/>
                  </a:schemeClr>
                </a:solidFill>
              </a:rPr>
              <a:t>Fyll ut ...</a:t>
            </a:r>
          </a:p>
          <a:p>
            <a:pPr marL="0" indent="0">
              <a:buNone/>
            </a:pPr>
            <a:endParaRPr lang="nb-NO" sz="2400" dirty="0">
              <a:solidFill>
                <a:schemeClr val="bg1">
                  <a:lumMod val="65000"/>
                </a:schemeClr>
              </a:solidFill>
            </a:endParaRPr>
          </a:p>
          <a:p>
            <a:pPr marL="0" indent="0">
              <a:buNone/>
            </a:pPr>
            <a:r>
              <a:rPr lang="nb-NO" sz="2400" dirty="0">
                <a:solidFill>
                  <a:schemeClr val="bg1">
                    <a:lumMod val="65000"/>
                  </a:schemeClr>
                </a:solidFill>
              </a:rPr>
              <a:t>Fyll ut ....</a:t>
            </a:r>
          </a:p>
          <a:p>
            <a:pPr marL="0" indent="0">
              <a:buNone/>
            </a:pPr>
            <a:endParaRPr lang="nb-NO" sz="2400" dirty="0">
              <a:solidFill>
                <a:schemeClr val="bg1">
                  <a:lumMod val="65000"/>
                </a:schemeClr>
              </a:solidFill>
            </a:endParaRPr>
          </a:p>
          <a:p>
            <a:pPr marL="0" indent="0">
              <a:buNone/>
            </a:pPr>
            <a:r>
              <a:rPr lang="nb-NO" sz="2400" dirty="0">
                <a:solidFill>
                  <a:schemeClr val="bg1">
                    <a:lumMod val="65000"/>
                  </a:schemeClr>
                </a:solidFill>
              </a:rPr>
              <a:t>Fyll ut ...</a:t>
            </a:r>
          </a:p>
          <a:p>
            <a:pPr marL="0" indent="0">
              <a:buNone/>
            </a:pPr>
            <a:endParaRPr lang="nb-NO" sz="2400" dirty="0">
              <a:solidFill>
                <a:schemeClr val="bg1">
                  <a:lumMod val="65000"/>
                </a:schemeClr>
              </a:solidFill>
            </a:endParaRPr>
          </a:p>
          <a:p>
            <a:pPr marL="0" indent="0">
              <a:buNone/>
            </a:pPr>
            <a:r>
              <a:rPr lang="nb-NO" sz="2400" dirty="0">
                <a:solidFill>
                  <a:schemeClr val="bg1">
                    <a:lumMod val="65000"/>
                  </a:schemeClr>
                </a:solidFill>
              </a:rPr>
              <a:t>Fyll ut ....</a:t>
            </a:r>
          </a:p>
          <a:p>
            <a:pPr marL="0" indent="0">
              <a:buNone/>
            </a:pPr>
            <a:endParaRPr lang="nb-NO" sz="2400" dirty="0">
              <a:solidFill>
                <a:schemeClr val="bg1">
                  <a:lumMod val="65000"/>
                </a:schemeClr>
              </a:solidFill>
            </a:endParaRPr>
          </a:p>
          <a:p>
            <a:pPr marL="0" indent="0">
              <a:buNone/>
            </a:pPr>
            <a:r>
              <a:rPr lang="nb-NO" sz="2400" dirty="0">
                <a:solidFill>
                  <a:schemeClr val="bg1">
                    <a:lumMod val="65000"/>
                  </a:schemeClr>
                </a:solidFill>
              </a:rPr>
              <a:t>Fyll ut ...</a:t>
            </a:r>
          </a:p>
          <a:p>
            <a:pPr marL="0" indent="0">
              <a:buNone/>
            </a:pPr>
            <a:endParaRPr lang="nb-NO" sz="2400" dirty="0">
              <a:solidFill>
                <a:schemeClr val="bg1">
                  <a:lumMod val="65000"/>
                </a:schemeClr>
              </a:solidFill>
            </a:endParaRPr>
          </a:p>
          <a:p>
            <a:pPr marL="0" indent="0">
              <a:buNone/>
            </a:pPr>
            <a:endParaRPr lang="nb-NO" sz="2400" dirty="0">
              <a:solidFill>
                <a:schemeClr val="bg1">
                  <a:lumMod val="65000"/>
                </a:schemeClr>
              </a:solidFill>
            </a:endParaRPr>
          </a:p>
        </p:txBody>
      </p:sp>
      <p:sp>
        <p:nvSpPr>
          <p:cNvPr id="6" name="Rounded Rectangle 37">
            <a:extLst>
              <a:ext uri="{FF2B5EF4-FFF2-40B4-BE49-F238E27FC236}">
                <a16:creationId xmlns:a16="http://schemas.microsoft.com/office/drawing/2014/main" id="{0558C5E2-41A5-D549-B885-39150025EAA6}"/>
              </a:ext>
            </a:extLst>
          </p:cNvPr>
          <p:cNvSpPr/>
          <p:nvPr/>
        </p:nvSpPr>
        <p:spPr>
          <a:xfrm>
            <a:off x="838199" y="1825625"/>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dirty="0">
                <a:ln>
                  <a:noFill/>
                </a:ln>
                <a:solidFill>
                  <a:srgbClr val="FFFFFF"/>
                </a:solidFill>
                <a:effectLst/>
                <a:uLnTx/>
                <a:uFillTx/>
                <a:latin typeface="Arial"/>
                <a:ea typeface="+mn-ea"/>
                <a:cs typeface="+mn-cs"/>
              </a:rPr>
              <a:t>S</a:t>
            </a:r>
          </a:p>
        </p:txBody>
      </p:sp>
      <p:sp>
        <p:nvSpPr>
          <p:cNvPr id="7" name="Rounded Rectangle 37">
            <a:extLst>
              <a:ext uri="{FF2B5EF4-FFF2-40B4-BE49-F238E27FC236}">
                <a16:creationId xmlns:a16="http://schemas.microsoft.com/office/drawing/2014/main" id="{8090B783-400A-2744-9C46-43E3D3EB52A1}"/>
              </a:ext>
            </a:extLst>
          </p:cNvPr>
          <p:cNvSpPr/>
          <p:nvPr/>
        </p:nvSpPr>
        <p:spPr>
          <a:xfrm>
            <a:off x="838199" y="2658526"/>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M</a:t>
            </a:r>
          </a:p>
        </p:txBody>
      </p:sp>
      <p:sp>
        <p:nvSpPr>
          <p:cNvPr id="8" name="Rounded Rectangle 37">
            <a:extLst>
              <a:ext uri="{FF2B5EF4-FFF2-40B4-BE49-F238E27FC236}">
                <a16:creationId xmlns:a16="http://schemas.microsoft.com/office/drawing/2014/main" id="{7852BED4-D606-F746-84EA-58218D10FE1B}"/>
              </a:ext>
            </a:extLst>
          </p:cNvPr>
          <p:cNvSpPr/>
          <p:nvPr/>
        </p:nvSpPr>
        <p:spPr>
          <a:xfrm>
            <a:off x="838199" y="3519081"/>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A</a:t>
            </a:r>
          </a:p>
        </p:txBody>
      </p:sp>
      <p:sp>
        <p:nvSpPr>
          <p:cNvPr id="9" name="Rounded Rectangle 37">
            <a:extLst>
              <a:ext uri="{FF2B5EF4-FFF2-40B4-BE49-F238E27FC236}">
                <a16:creationId xmlns:a16="http://schemas.microsoft.com/office/drawing/2014/main" id="{DF21D256-F3FA-6440-9C10-CFB6AAE64BDF}"/>
              </a:ext>
            </a:extLst>
          </p:cNvPr>
          <p:cNvSpPr/>
          <p:nvPr/>
        </p:nvSpPr>
        <p:spPr>
          <a:xfrm>
            <a:off x="838199" y="4489937"/>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R</a:t>
            </a:r>
          </a:p>
        </p:txBody>
      </p:sp>
      <p:sp>
        <p:nvSpPr>
          <p:cNvPr id="10" name="Rounded Rectangle 37">
            <a:extLst>
              <a:ext uri="{FF2B5EF4-FFF2-40B4-BE49-F238E27FC236}">
                <a16:creationId xmlns:a16="http://schemas.microsoft.com/office/drawing/2014/main" id="{63458D38-D193-B44E-AC82-0D181B88DF58}"/>
              </a:ext>
            </a:extLst>
          </p:cNvPr>
          <p:cNvSpPr/>
          <p:nvPr/>
        </p:nvSpPr>
        <p:spPr>
          <a:xfrm>
            <a:off x="838199" y="5455482"/>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T</a:t>
            </a:r>
          </a:p>
        </p:txBody>
      </p:sp>
    </p:spTree>
    <p:extLst>
      <p:ext uri="{BB962C8B-B14F-4D97-AF65-F5344CB8AC3E}">
        <p14:creationId xmlns:p14="http://schemas.microsoft.com/office/powerpoint/2010/main" val="176870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a:xfrm>
            <a:off x="838199" y="365125"/>
            <a:ext cx="10829081" cy="1325563"/>
          </a:xfrm>
        </p:spPr>
        <p:txBody>
          <a:bodyPr/>
          <a:lstStyle/>
          <a:p>
            <a:r>
              <a:rPr lang="nb-NO" dirty="0"/>
              <a:t>Eks visjon</a:t>
            </a:r>
          </a:p>
        </p:txBody>
      </p:sp>
      <p:sp>
        <p:nvSpPr>
          <p:cNvPr id="3" name="Content Placeholder 2">
            <a:extLst>
              <a:ext uri="{FF2B5EF4-FFF2-40B4-BE49-F238E27FC236}">
                <a16:creationId xmlns:a16="http://schemas.microsoft.com/office/drawing/2014/main" id="{C0171696-6A53-B140-BE27-B5C834EB291D}"/>
              </a:ext>
            </a:extLst>
          </p:cNvPr>
          <p:cNvSpPr>
            <a:spLocks noGrp="1"/>
          </p:cNvSpPr>
          <p:nvPr>
            <p:ph idx="1"/>
          </p:nvPr>
        </p:nvSpPr>
        <p:spPr>
          <a:xfrm>
            <a:off x="994956" y="2491830"/>
            <a:ext cx="8057604" cy="2890067"/>
          </a:xfrm>
        </p:spPr>
        <p:txBody>
          <a:bodyPr>
            <a:normAutofit/>
          </a:bodyPr>
          <a:lstStyle/>
          <a:p>
            <a:pPr marL="0" indent="0">
              <a:buNone/>
            </a:pPr>
            <a:r>
              <a:rPr lang="nb-NO" sz="4000" i="1" dirty="0"/>
              <a:t>«Vi skal være samlet og tilgjengelig når barn</a:t>
            </a:r>
            <a:br>
              <a:rPr lang="nb-NO" sz="4000" i="1" dirty="0"/>
            </a:br>
            <a:r>
              <a:rPr lang="nb-NO" sz="4000" i="1" dirty="0"/>
              <a:t>og unge trenger oss» </a:t>
            </a:r>
          </a:p>
        </p:txBody>
      </p:sp>
    </p:spTree>
    <p:extLst>
      <p:ext uri="{BB962C8B-B14F-4D97-AF65-F5344CB8AC3E}">
        <p14:creationId xmlns:p14="http://schemas.microsoft.com/office/powerpoint/2010/main" val="103560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9E6394-8CB1-EA4D-A31A-6B721B5893FB}"/>
              </a:ext>
            </a:extLst>
          </p:cNvPr>
          <p:cNvSpPr>
            <a:spLocks noGrp="1"/>
          </p:cNvSpPr>
          <p:nvPr>
            <p:ph type="title"/>
          </p:nvPr>
        </p:nvSpPr>
        <p:spPr>
          <a:xfrm>
            <a:off x="838199" y="365125"/>
            <a:ext cx="10829081" cy="1325563"/>
          </a:xfrm>
        </p:spPr>
        <p:txBody>
          <a:bodyPr/>
          <a:lstStyle/>
          <a:p>
            <a:r>
              <a:rPr lang="nb-NO" dirty="0"/>
              <a:t>Eksempel</a:t>
            </a:r>
          </a:p>
        </p:txBody>
      </p:sp>
      <p:pic>
        <p:nvPicPr>
          <p:cNvPr id="4" name="Picture 3" descr="Diagram&#10;&#10;Description automatically generated with medium confidence">
            <a:extLst>
              <a:ext uri="{FF2B5EF4-FFF2-40B4-BE49-F238E27FC236}">
                <a16:creationId xmlns:a16="http://schemas.microsoft.com/office/drawing/2014/main" id="{2A7A2147-921C-B94D-BABB-2D02C5201B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519" y="1555231"/>
            <a:ext cx="8498477" cy="5302769"/>
          </a:xfrm>
          <a:prstGeom prst="rect">
            <a:avLst/>
          </a:prstGeom>
        </p:spPr>
      </p:pic>
    </p:spTree>
    <p:extLst>
      <p:ext uri="{BB962C8B-B14F-4D97-AF65-F5344CB8AC3E}">
        <p14:creationId xmlns:p14="http://schemas.microsoft.com/office/powerpoint/2010/main" val="486030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9BEDF7-E130-43DE-9B32-BBAD3F92A83B}"/>
              </a:ext>
            </a:extLst>
          </p:cNvPr>
          <p:cNvSpPr/>
          <p:nvPr/>
        </p:nvSpPr>
        <p:spPr>
          <a:xfrm>
            <a:off x="7684880" y="2063113"/>
            <a:ext cx="3309257" cy="3796937"/>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a:p>
        </p:txBody>
      </p:sp>
      <p:sp>
        <p:nvSpPr>
          <p:cNvPr id="4" name="Text Placeholder 2">
            <a:extLst>
              <a:ext uri="{FF2B5EF4-FFF2-40B4-BE49-F238E27FC236}">
                <a16:creationId xmlns:a16="http://schemas.microsoft.com/office/drawing/2014/main" id="{1323A1FC-6417-45AB-8758-F1A314B80535}"/>
              </a:ext>
            </a:extLst>
          </p:cNvPr>
          <p:cNvSpPr>
            <a:spLocks noGrp="1"/>
          </p:cNvSpPr>
          <p:nvPr>
            <p:ph type="body" sz="quarter" idx="13"/>
          </p:nvPr>
        </p:nvSpPr>
        <p:spPr/>
        <p:txBody>
          <a:bodyPr/>
          <a:lstStyle/>
          <a:p>
            <a:pPr marL="0" indent="0">
              <a:buNone/>
            </a:pPr>
            <a:r>
              <a:rPr lang="nb-NO" sz="3600" dirty="0">
                <a:solidFill>
                  <a:schemeClr val="tx1"/>
                </a:solidFill>
              </a:rPr>
              <a:t>Konkrete mål er viktig</a:t>
            </a:r>
          </a:p>
        </p:txBody>
      </p:sp>
      <p:sp>
        <p:nvSpPr>
          <p:cNvPr id="5" name="TextBox 4">
            <a:extLst>
              <a:ext uri="{FF2B5EF4-FFF2-40B4-BE49-F238E27FC236}">
                <a16:creationId xmlns:a16="http://schemas.microsoft.com/office/drawing/2014/main" id="{5019C5BB-3CD8-4ABD-9A6F-2C7D25AEFF0A}"/>
              </a:ext>
            </a:extLst>
          </p:cNvPr>
          <p:cNvSpPr txBox="1"/>
          <p:nvPr/>
        </p:nvSpPr>
        <p:spPr>
          <a:xfrm>
            <a:off x="769078" y="2063113"/>
            <a:ext cx="6297928" cy="4535876"/>
          </a:xfrm>
          <a:prstGeom prst="rect">
            <a:avLst/>
          </a:prstGeom>
          <a:noFill/>
        </p:spPr>
        <p:txBody>
          <a:bodyPr wrap="square" lIns="91440" tIns="45720" rIns="91440" bIns="45720" rtlCol="0" anchor="t">
            <a:noAutofit/>
          </a:bodyPr>
          <a:lstStyle/>
          <a:p>
            <a:pPr marL="285750" lvl="1" indent="-285750">
              <a:spcAft>
                <a:spcPts val="800"/>
              </a:spcAft>
              <a:buClr>
                <a:schemeClr val="tx1"/>
              </a:buClr>
              <a:buFont typeface="Arial" panose="020B0604020202020204" pitchFamily="34" charset="0"/>
              <a:buChar char="•"/>
            </a:pPr>
            <a:r>
              <a:rPr lang="nb-NO" sz="1600" dirty="0"/>
              <a:t>Være </a:t>
            </a:r>
            <a:r>
              <a:rPr lang="nb-NO" sz="1600" b="1" dirty="0"/>
              <a:t>spesifikk </a:t>
            </a:r>
            <a:r>
              <a:rPr lang="nb-NO" sz="1600" dirty="0"/>
              <a:t>på hva man ønsker å oppnå</a:t>
            </a:r>
          </a:p>
          <a:p>
            <a:pPr marL="742950" lvl="2" indent="-285750">
              <a:spcAft>
                <a:spcPts val="800"/>
              </a:spcAft>
              <a:buClr>
                <a:schemeClr val="tx1"/>
              </a:buClr>
              <a:buFont typeface="Arial" panose="020B0604020202020204" pitchFamily="34" charset="0"/>
              <a:buChar char="•"/>
            </a:pPr>
            <a:r>
              <a:rPr lang="nb-NO" sz="1600" dirty="0"/>
              <a:t>Brukeropplevelse</a:t>
            </a:r>
          </a:p>
          <a:p>
            <a:pPr marL="742950" lvl="2" indent="-285750">
              <a:spcAft>
                <a:spcPts val="800"/>
              </a:spcAft>
              <a:buClr>
                <a:schemeClr val="tx1"/>
              </a:buClr>
              <a:buFont typeface="Arial" panose="020B0604020202020204" pitchFamily="34" charset="0"/>
              <a:buChar char="•"/>
            </a:pPr>
            <a:r>
              <a:rPr lang="nb-NO" sz="1600" dirty="0"/>
              <a:t>Andre effekter for brukeren </a:t>
            </a:r>
          </a:p>
          <a:p>
            <a:pPr marL="457200" lvl="2">
              <a:spcAft>
                <a:spcPts val="800"/>
              </a:spcAft>
              <a:buClr>
                <a:schemeClr val="tx1"/>
              </a:buClr>
            </a:pPr>
            <a:r>
              <a:rPr lang="nb-NO" sz="1600" dirty="0"/>
              <a:t>     (eksempelvis helseeffekt) </a:t>
            </a:r>
          </a:p>
          <a:p>
            <a:pPr marL="742950" lvl="2" indent="-285750">
              <a:spcAft>
                <a:spcPts val="800"/>
              </a:spcAft>
              <a:buClr>
                <a:schemeClr val="tx1"/>
              </a:buClr>
              <a:buFont typeface="Arial" panose="020B0604020202020204" pitchFamily="34" charset="0"/>
              <a:buChar char="•"/>
            </a:pPr>
            <a:r>
              <a:rPr lang="nb-NO" sz="1600" dirty="0"/>
              <a:t>Mer effektiv tjeneste</a:t>
            </a:r>
            <a:br>
              <a:rPr lang="nb-NO" sz="1600" dirty="0"/>
            </a:br>
            <a:endParaRPr lang="nb-NO" sz="1600" dirty="0"/>
          </a:p>
          <a:p>
            <a:pPr marL="285750" lvl="1" indent="-285750">
              <a:spcAft>
                <a:spcPts val="800"/>
              </a:spcAft>
              <a:buClr>
                <a:schemeClr val="tx1"/>
              </a:buClr>
              <a:buFont typeface="Arial" panose="020B0604020202020204" pitchFamily="34" charset="0"/>
              <a:buChar char="•"/>
            </a:pPr>
            <a:r>
              <a:rPr lang="nb-NO" sz="1600" dirty="0"/>
              <a:t>Mål for tjenesteinnovasjon bør være </a:t>
            </a:r>
            <a:r>
              <a:rPr lang="nb-NO" sz="1600" b="1" dirty="0"/>
              <a:t>målbare</a:t>
            </a:r>
            <a:r>
              <a:rPr lang="nb-NO" sz="1600" dirty="0"/>
              <a:t>. </a:t>
            </a:r>
          </a:p>
          <a:p>
            <a:pPr marL="285750" lvl="1" indent="-285750">
              <a:spcAft>
                <a:spcPts val="800"/>
              </a:spcAft>
              <a:buClr>
                <a:schemeClr val="tx1"/>
              </a:buClr>
              <a:buFont typeface="Arial" panose="020B0604020202020204" pitchFamily="34" charset="0"/>
              <a:buChar char="•"/>
            </a:pPr>
            <a:r>
              <a:rPr lang="nb-NO" sz="1600" dirty="0"/>
              <a:t>De fleste som er involvert i arbeidet, bør </a:t>
            </a:r>
            <a:r>
              <a:rPr lang="nb-NO" sz="1600" b="1" dirty="0"/>
              <a:t>akseptere </a:t>
            </a:r>
            <a:r>
              <a:rPr lang="nb-NO" sz="1600" dirty="0"/>
              <a:t>målene. </a:t>
            </a:r>
          </a:p>
          <a:p>
            <a:pPr marL="285750" lvl="1" indent="-285750">
              <a:spcAft>
                <a:spcPts val="800"/>
              </a:spcAft>
              <a:buClr>
                <a:schemeClr val="tx1"/>
              </a:buClr>
              <a:buFont typeface="Arial" panose="020B0604020202020204" pitchFamily="34" charset="0"/>
              <a:buChar char="•"/>
            </a:pPr>
            <a:r>
              <a:rPr lang="nb-NO" sz="1600" dirty="0"/>
              <a:t>Målene må også være </a:t>
            </a:r>
            <a:r>
              <a:rPr lang="nb-NO" sz="1600" b="1" dirty="0"/>
              <a:t>realiserbare</a:t>
            </a:r>
            <a:r>
              <a:rPr lang="nb-NO" sz="1600" dirty="0"/>
              <a:t>. </a:t>
            </a:r>
          </a:p>
          <a:p>
            <a:pPr marL="285750" lvl="1" indent="-285750">
              <a:spcAft>
                <a:spcPts val="800"/>
              </a:spcAft>
              <a:buClr>
                <a:schemeClr val="tx1"/>
              </a:buClr>
              <a:buFont typeface="Arial" panose="020B0604020202020204" pitchFamily="34" charset="0"/>
              <a:buChar char="•"/>
            </a:pPr>
            <a:r>
              <a:rPr lang="nb-NO" sz="1600" dirty="0"/>
              <a:t>Mål skal helst være </a:t>
            </a:r>
            <a:r>
              <a:rPr lang="nb-NO" sz="1600" b="1" dirty="0"/>
              <a:t>tidsbestemte</a:t>
            </a:r>
            <a:r>
              <a:rPr lang="nb-NO" sz="1600" dirty="0"/>
              <a:t>. Når kan de nås? </a:t>
            </a:r>
          </a:p>
          <a:p>
            <a:pPr marL="285750" lvl="1" indent="-285750">
              <a:spcAft>
                <a:spcPts val="800"/>
              </a:spcAft>
              <a:buClr>
                <a:schemeClr val="tx1"/>
              </a:buClr>
              <a:buFont typeface="Arial" panose="020B0604020202020204" pitchFamily="34" charset="0"/>
              <a:buChar char="•"/>
            </a:pPr>
            <a:endParaRPr lang="nb-NO" sz="1400" dirty="0"/>
          </a:p>
          <a:p>
            <a:pPr marL="285750" lvl="1" indent="-285750">
              <a:spcAft>
                <a:spcPts val="800"/>
              </a:spcAft>
              <a:buClr>
                <a:schemeClr val="tx1"/>
              </a:buClr>
              <a:buFont typeface="Arial" panose="020B0604020202020204" pitchFamily="34" charset="0"/>
              <a:buChar char="•"/>
            </a:pPr>
            <a:endParaRPr lang="nb-NO" sz="1400" dirty="0"/>
          </a:p>
          <a:p>
            <a:r>
              <a:rPr lang="nb-NO" sz="1600" dirty="0"/>
              <a:t> </a:t>
            </a:r>
          </a:p>
          <a:p>
            <a:endParaRPr lang="nb-NO" sz="1600" dirty="0"/>
          </a:p>
          <a:p>
            <a:r>
              <a:rPr lang="nb-NO" sz="1600" dirty="0"/>
              <a:t> </a:t>
            </a:r>
          </a:p>
          <a:p>
            <a:endParaRPr lang="nb-NO" sz="1600" dirty="0"/>
          </a:p>
          <a:p>
            <a:endParaRPr lang="nb-NO" sz="1100" dirty="0"/>
          </a:p>
        </p:txBody>
      </p:sp>
      <p:sp>
        <p:nvSpPr>
          <p:cNvPr id="11" name="TextBox 10">
            <a:extLst>
              <a:ext uri="{FF2B5EF4-FFF2-40B4-BE49-F238E27FC236}">
                <a16:creationId xmlns:a16="http://schemas.microsoft.com/office/drawing/2014/main" id="{B8B8A62B-DB4F-4FDF-B1B8-93F3252E314D}"/>
              </a:ext>
            </a:extLst>
          </p:cNvPr>
          <p:cNvSpPr txBox="1"/>
          <p:nvPr/>
        </p:nvSpPr>
        <p:spPr>
          <a:xfrm>
            <a:off x="8886662" y="2297940"/>
            <a:ext cx="1593668" cy="300049"/>
          </a:xfrm>
          <a:prstGeom prst="rect">
            <a:avLst/>
          </a:prstGeom>
          <a:noFill/>
        </p:spPr>
        <p:txBody>
          <a:bodyPr wrap="none" rtlCol="0">
            <a:noAutofit/>
          </a:bodyPr>
          <a:lstStyle/>
          <a:p>
            <a:r>
              <a:rPr lang="nb-NO" sz="1600" b="1">
                <a:solidFill>
                  <a:schemeClr val="accent1"/>
                </a:solidFill>
              </a:rPr>
              <a:t>SPESIFIKK</a:t>
            </a:r>
          </a:p>
        </p:txBody>
      </p:sp>
      <p:sp>
        <p:nvSpPr>
          <p:cNvPr id="12" name="TextBox 11">
            <a:extLst>
              <a:ext uri="{FF2B5EF4-FFF2-40B4-BE49-F238E27FC236}">
                <a16:creationId xmlns:a16="http://schemas.microsoft.com/office/drawing/2014/main" id="{AA1F3F82-544F-49C0-81C5-67DE7FA39A55}"/>
              </a:ext>
            </a:extLst>
          </p:cNvPr>
          <p:cNvSpPr txBox="1"/>
          <p:nvPr/>
        </p:nvSpPr>
        <p:spPr>
          <a:xfrm>
            <a:off x="8886662" y="3028319"/>
            <a:ext cx="1593668" cy="300049"/>
          </a:xfrm>
          <a:prstGeom prst="rect">
            <a:avLst/>
          </a:prstGeom>
          <a:noFill/>
        </p:spPr>
        <p:txBody>
          <a:bodyPr wrap="none" rtlCol="0">
            <a:noAutofit/>
          </a:bodyPr>
          <a:lstStyle/>
          <a:p>
            <a:r>
              <a:rPr lang="nb-NO" sz="1600" b="1">
                <a:solidFill>
                  <a:schemeClr val="accent1"/>
                </a:solidFill>
              </a:rPr>
              <a:t>MÅLBAR</a:t>
            </a:r>
          </a:p>
        </p:txBody>
      </p:sp>
      <p:sp>
        <p:nvSpPr>
          <p:cNvPr id="13" name="TextBox 12">
            <a:extLst>
              <a:ext uri="{FF2B5EF4-FFF2-40B4-BE49-F238E27FC236}">
                <a16:creationId xmlns:a16="http://schemas.microsoft.com/office/drawing/2014/main" id="{C017C02D-C6E1-4517-A2EA-3B0DAC447FA4}"/>
              </a:ext>
            </a:extLst>
          </p:cNvPr>
          <p:cNvSpPr txBox="1"/>
          <p:nvPr/>
        </p:nvSpPr>
        <p:spPr>
          <a:xfrm>
            <a:off x="8886662" y="3804856"/>
            <a:ext cx="1593668" cy="300049"/>
          </a:xfrm>
          <a:prstGeom prst="rect">
            <a:avLst/>
          </a:prstGeom>
          <a:noFill/>
        </p:spPr>
        <p:txBody>
          <a:bodyPr wrap="none" rtlCol="0">
            <a:noAutofit/>
          </a:bodyPr>
          <a:lstStyle/>
          <a:p>
            <a:r>
              <a:rPr lang="nb-NO" sz="1600" b="1">
                <a:solidFill>
                  <a:schemeClr val="accent1"/>
                </a:solidFill>
              </a:rPr>
              <a:t>AKSEPTERT</a:t>
            </a:r>
          </a:p>
        </p:txBody>
      </p:sp>
      <p:sp>
        <p:nvSpPr>
          <p:cNvPr id="14" name="TextBox 13">
            <a:extLst>
              <a:ext uri="{FF2B5EF4-FFF2-40B4-BE49-F238E27FC236}">
                <a16:creationId xmlns:a16="http://schemas.microsoft.com/office/drawing/2014/main" id="{BF13CD49-FB60-44F1-9026-A91ADF60BD0D}"/>
              </a:ext>
            </a:extLst>
          </p:cNvPr>
          <p:cNvSpPr txBox="1"/>
          <p:nvPr/>
        </p:nvSpPr>
        <p:spPr>
          <a:xfrm>
            <a:off x="8886662" y="4516920"/>
            <a:ext cx="1593668" cy="300049"/>
          </a:xfrm>
          <a:prstGeom prst="rect">
            <a:avLst/>
          </a:prstGeom>
          <a:noFill/>
        </p:spPr>
        <p:txBody>
          <a:bodyPr wrap="none" rtlCol="0">
            <a:noAutofit/>
          </a:bodyPr>
          <a:lstStyle/>
          <a:p>
            <a:r>
              <a:rPr lang="nb-NO" sz="1600" b="1">
                <a:solidFill>
                  <a:schemeClr val="accent1"/>
                </a:solidFill>
              </a:rPr>
              <a:t>REALISERBAR</a:t>
            </a:r>
          </a:p>
        </p:txBody>
      </p:sp>
      <p:sp>
        <p:nvSpPr>
          <p:cNvPr id="15" name="TextBox 14">
            <a:extLst>
              <a:ext uri="{FF2B5EF4-FFF2-40B4-BE49-F238E27FC236}">
                <a16:creationId xmlns:a16="http://schemas.microsoft.com/office/drawing/2014/main" id="{335FA5E9-9E63-4A14-884C-8320DADD2F22}"/>
              </a:ext>
            </a:extLst>
          </p:cNvPr>
          <p:cNvSpPr txBox="1"/>
          <p:nvPr/>
        </p:nvSpPr>
        <p:spPr>
          <a:xfrm>
            <a:off x="8886662" y="5238239"/>
            <a:ext cx="1593668" cy="300049"/>
          </a:xfrm>
          <a:prstGeom prst="rect">
            <a:avLst/>
          </a:prstGeom>
          <a:noFill/>
        </p:spPr>
        <p:txBody>
          <a:bodyPr wrap="none" rtlCol="0">
            <a:noAutofit/>
          </a:bodyPr>
          <a:lstStyle/>
          <a:p>
            <a:r>
              <a:rPr lang="nb-NO" sz="1600" b="1">
                <a:solidFill>
                  <a:schemeClr val="accent1"/>
                </a:solidFill>
              </a:rPr>
              <a:t>TIDSBESTEMT</a:t>
            </a:r>
          </a:p>
        </p:txBody>
      </p:sp>
      <p:sp>
        <p:nvSpPr>
          <p:cNvPr id="17" name="Rounded Rectangle 37">
            <a:extLst>
              <a:ext uri="{FF2B5EF4-FFF2-40B4-BE49-F238E27FC236}">
                <a16:creationId xmlns:a16="http://schemas.microsoft.com/office/drawing/2014/main" id="{67B0D391-36F4-4C0B-932A-7AC2403DF19B}"/>
              </a:ext>
            </a:extLst>
          </p:cNvPr>
          <p:cNvSpPr/>
          <p:nvPr/>
        </p:nvSpPr>
        <p:spPr>
          <a:xfrm>
            <a:off x="7980970" y="2129514"/>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42950" eaLnBrk="0" fontAlgn="base" hangingPunct="0">
              <a:spcBef>
                <a:spcPct val="50000"/>
              </a:spcBef>
              <a:spcAft>
                <a:spcPct val="0"/>
              </a:spcAft>
              <a:buClr>
                <a:srgbClr val="293947"/>
              </a:buClr>
            </a:pPr>
            <a:r>
              <a:rPr lang="nb-NO" sz="3900" b="1">
                <a:solidFill>
                  <a:srgbClr val="FFFFFF"/>
                </a:solidFill>
                <a:latin typeface="Arial"/>
              </a:rPr>
              <a:t>S</a:t>
            </a:r>
          </a:p>
        </p:txBody>
      </p:sp>
      <p:sp>
        <p:nvSpPr>
          <p:cNvPr id="18" name="Rounded Rectangle 37">
            <a:extLst>
              <a:ext uri="{FF2B5EF4-FFF2-40B4-BE49-F238E27FC236}">
                <a16:creationId xmlns:a16="http://schemas.microsoft.com/office/drawing/2014/main" id="{FE88CB2A-A5DB-4996-B8DF-5EA5CD17E7A3}"/>
              </a:ext>
            </a:extLst>
          </p:cNvPr>
          <p:cNvSpPr/>
          <p:nvPr/>
        </p:nvSpPr>
        <p:spPr>
          <a:xfrm>
            <a:off x="7980970" y="2851290"/>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42950" eaLnBrk="0" fontAlgn="base" hangingPunct="0">
              <a:spcBef>
                <a:spcPct val="50000"/>
              </a:spcBef>
              <a:spcAft>
                <a:spcPct val="0"/>
              </a:spcAft>
              <a:buClr>
                <a:srgbClr val="293947"/>
              </a:buClr>
            </a:pPr>
            <a:r>
              <a:rPr lang="nb-NO" sz="3900" b="1">
                <a:solidFill>
                  <a:srgbClr val="FFFFFF"/>
                </a:solidFill>
                <a:latin typeface="Arial"/>
              </a:rPr>
              <a:t>M</a:t>
            </a:r>
          </a:p>
        </p:txBody>
      </p:sp>
      <p:sp>
        <p:nvSpPr>
          <p:cNvPr id="19" name="Rounded Rectangle 37">
            <a:extLst>
              <a:ext uri="{FF2B5EF4-FFF2-40B4-BE49-F238E27FC236}">
                <a16:creationId xmlns:a16="http://schemas.microsoft.com/office/drawing/2014/main" id="{E3EA1B53-A114-4A82-ABEE-42EDD042C86A}"/>
              </a:ext>
            </a:extLst>
          </p:cNvPr>
          <p:cNvSpPr/>
          <p:nvPr/>
        </p:nvSpPr>
        <p:spPr>
          <a:xfrm>
            <a:off x="7980970" y="3573066"/>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42950" eaLnBrk="0" fontAlgn="base" hangingPunct="0">
              <a:spcBef>
                <a:spcPct val="50000"/>
              </a:spcBef>
              <a:spcAft>
                <a:spcPct val="0"/>
              </a:spcAft>
              <a:buClr>
                <a:srgbClr val="293947"/>
              </a:buClr>
            </a:pPr>
            <a:r>
              <a:rPr lang="nb-NO" sz="3900" b="1">
                <a:solidFill>
                  <a:srgbClr val="FFFFFF"/>
                </a:solidFill>
                <a:latin typeface="Arial"/>
              </a:rPr>
              <a:t>A</a:t>
            </a:r>
          </a:p>
        </p:txBody>
      </p:sp>
      <p:sp>
        <p:nvSpPr>
          <p:cNvPr id="20" name="Rounded Rectangle 37">
            <a:extLst>
              <a:ext uri="{FF2B5EF4-FFF2-40B4-BE49-F238E27FC236}">
                <a16:creationId xmlns:a16="http://schemas.microsoft.com/office/drawing/2014/main" id="{483A54B2-63A6-42AB-B89A-7807EB8216AA}"/>
              </a:ext>
            </a:extLst>
          </p:cNvPr>
          <p:cNvSpPr/>
          <p:nvPr/>
        </p:nvSpPr>
        <p:spPr>
          <a:xfrm>
            <a:off x="7980970" y="4294842"/>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42950" eaLnBrk="0" fontAlgn="base" hangingPunct="0">
              <a:spcBef>
                <a:spcPct val="50000"/>
              </a:spcBef>
              <a:spcAft>
                <a:spcPct val="0"/>
              </a:spcAft>
              <a:buClr>
                <a:srgbClr val="293947"/>
              </a:buClr>
            </a:pPr>
            <a:r>
              <a:rPr lang="nb-NO" sz="3900" b="1">
                <a:solidFill>
                  <a:srgbClr val="FFFFFF"/>
                </a:solidFill>
                <a:latin typeface="Arial"/>
              </a:rPr>
              <a:t>R</a:t>
            </a:r>
          </a:p>
        </p:txBody>
      </p:sp>
      <p:sp>
        <p:nvSpPr>
          <p:cNvPr id="21" name="Rounded Rectangle 37">
            <a:extLst>
              <a:ext uri="{FF2B5EF4-FFF2-40B4-BE49-F238E27FC236}">
                <a16:creationId xmlns:a16="http://schemas.microsoft.com/office/drawing/2014/main" id="{FEFF2ED9-C632-4254-872A-526CF7983AAE}"/>
              </a:ext>
            </a:extLst>
          </p:cNvPr>
          <p:cNvSpPr/>
          <p:nvPr/>
        </p:nvSpPr>
        <p:spPr>
          <a:xfrm>
            <a:off x="7980970" y="5016617"/>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42950" eaLnBrk="0" fontAlgn="base" hangingPunct="0">
              <a:spcBef>
                <a:spcPct val="50000"/>
              </a:spcBef>
              <a:spcAft>
                <a:spcPct val="0"/>
              </a:spcAft>
              <a:buClr>
                <a:srgbClr val="293947"/>
              </a:buClr>
            </a:pPr>
            <a:r>
              <a:rPr lang="nb-NO" sz="3900" b="1">
                <a:solidFill>
                  <a:srgbClr val="FFFFFF"/>
                </a:solidFill>
                <a:latin typeface="Arial"/>
              </a:rPr>
              <a:t>T</a:t>
            </a:r>
          </a:p>
        </p:txBody>
      </p:sp>
    </p:spTree>
    <p:extLst>
      <p:ext uri="{BB962C8B-B14F-4D97-AF65-F5344CB8AC3E}">
        <p14:creationId xmlns:p14="http://schemas.microsoft.com/office/powerpoint/2010/main" val="2565859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9BEDF7-E130-43DE-9B32-BBAD3F92A83B}"/>
              </a:ext>
            </a:extLst>
          </p:cNvPr>
          <p:cNvSpPr/>
          <p:nvPr/>
        </p:nvSpPr>
        <p:spPr>
          <a:xfrm>
            <a:off x="6916784" y="1811384"/>
            <a:ext cx="3309257" cy="3796937"/>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2">
            <a:extLst>
              <a:ext uri="{FF2B5EF4-FFF2-40B4-BE49-F238E27FC236}">
                <a16:creationId xmlns:a16="http://schemas.microsoft.com/office/drawing/2014/main" id="{1323A1FC-6417-45AB-8758-F1A314B80535}"/>
              </a:ext>
            </a:extLst>
          </p:cNvPr>
          <p:cNvSpPr>
            <a:spLocks noGrp="1"/>
          </p:cNvSpPr>
          <p:nvPr>
            <p:ph type="body" sz="quarter" idx="13"/>
          </p:nvPr>
        </p:nvSpPr>
        <p:spPr>
          <a:xfrm>
            <a:off x="736984" y="758482"/>
            <a:ext cx="10718031" cy="718063"/>
          </a:xfrm>
        </p:spPr>
        <p:txBody>
          <a:bodyPr/>
          <a:lstStyle/>
          <a:p>
            <a:pPr marL="0" indent="0">
              <a:buNone/>
            </a:pPr>
            <a:r>
              <a:rPr lang="nb-NO" sz="3200" dirty="0">
                <a:solidFill>
                  <a:schemeClr val="tx1"/>
                </a:solidFill>
              </a:rPr>
              <a:t>Eksempel</a:t>
            </a:r>
          </a:p>
        </p:txBody>
      </p:sp>
      <p:sp>
        <p:nvSpPr>
          <p:cNvPr id="5" name="TextBox 4">
            <a:extLst>
              <a:ext uri="{FF2B5EF4-FFF2-40B4-BE49-F238E27FC236}">
                <a16:creationId xmlns:a16="http://schemas.microsoft.com/office/drawing/2014/main" id="{5019C5BB-3CD8-4ABD-9A6F-2C7D25AEFF0A}"/>
              </a:ext>
            </a:extLst>
          </p:cNvPr>
          <p:cNvSpPr txBox="1"/>
          <p:nvPr/>
        </p:nvSpPr>
        <p:spPr>
          <a:xfrm>
            <a:off x="596900" y="1619667"/>
            <a:ext cx="4678317" cy="4535876"/>
          </a:xfrm>
          <a:prstGeom prst="rect">
            <a:avLst/>
          </a:prstGeom>
          <a:noFill/>
        </p:spPr>
        <p:txBody>
          <a:bodyPr wrap="square" lIns="91440" tIns="45720" rIns="91440" bIns="45720" rtlCol="0" anchor="t">
            <a:noAutofit/>
          </a:bodyPr>
          <a:lstStyle/>
          <a:p>
            <a:pPr marL="0" marR="0" lvl="1" indent="0" algn="l" defTabSz="914400" rtl="0" eaLnBrk="1" fontAlgn="auto" latinLnBrk="0" hangingPunct="1">
              <a:lnSpc>
                <a:spcPct val="100000"/>
              </a:lnSpc>
              <a:spcBef>
                <a:spcPts val="0"/>
              </a:spcBef>
              <a:spcAft>
                <a:spcPts val="800"/>
              </a:spcAft>
              <a:buClr>
                <a:srgbClr val="293947"/>
              </a:buClr>
              <a:buSzTx/>
              <a:buFontTx/>
              <a:buNone/>
              <a:tabLst/>
              <a:defRPr/>
            </a:pPr>
            <a:br>
              <a:rPr kumimoji="0" lang="nb-NO" sz="1600" b="1" i="0" u="none" strike="noStrike" kern="1200" cap="none" spc="0" normalizeH="0" baseline="0" noProof="0" dirty="0">
                <a:ln>
                  <a:noFill/>
                </a:ln>
                <a:solidFill>
                  <a:srgbClr val="293947"/>
                </a:solidFill>
                <a:effectLst/>
                <a:uLnTx/>
                <a:uFillTx/>
                <a:latin typeface="Arial" panose="020B0604020202020204"/>
                <a:ea typeface="+mn-ea"/>
                <a:cs typeface="+mn-cs"/>
              </a:rPr>
            </a:br>
            <a:br>
              <a:rPr kumimoji="0" lang="nb-NO" sz="1600" b="1" i="0" u="none" strike="noStrike" kern="1200" cap="none" spc="0" normalizeH="0" baseline="0" noProof="0" dirty="0">
                <a:ln>
                  <a:noFill/>
                </a:ln>
                <a:solidFill>
                  <a:srgbClr val="293947"/>
                </a:solidFill>
                <a:effectLst/>
                <a:uLnTx/>
                <a:uFillTx/>
                <a:latin typeface="Arial" panose="020B0604020202020204"/>
                <a:ea typeface="+mn-ea"/>
                <a:cs typeface="+mn-cs"/>
              </a:rPr>
            </a:br>
            <a:br>
              <a:rPr kumimoji="0" lang="nb-NO" sz="1600" b="1" i="0" u="none" strike="noStrike" kern="1200" cap="none" spc="0" normalizeH="0" baseline="0" noProof="0" dirty="0">
                <a:ln>
                  <a:noFill/>
                </a:ln>
                <a:solidFill>
                  <a:srgbClr val="293947"/>
                </a:solidFill>
                <a:effectLst/>
                <a:uLnTx/>
                <a:uFillTx/>
                <a:latin typeface="Arial" panose="020B0604020202020204"/>
                <a:ea typeface="+mn-ea"/>
                <a:cs typeface="+mn-cs"/>
              </a:rPr>
            </a:br>
            <a:r>
              <a:rPr kumimoji="0" lang="nb-NO" sz="2400" b="1" i="0" u="none" strike="noStrike" kern="1200" cap="none" spc="0" normalizeH="0" baseline="0" noProof="0" dirty="0">
                <a:ln>
                  <a:noFill/>
                </a:ln>
                <a:effectLst/>
                <a:uLnTx/>
                <a:uFillTx/>
                <a:latin typeface="Arial" panose="020B0604020202020204"/>
                <a:ea typeface="+mn-ea"/>
                <a:cs typeface="+mn-cs"/>
              </a:rPr>
              <a:t>«Vi skal i 2022 øke bruken av videokonsultasjoner med 5% på kreftklinikken ved OUS»</a:t>
            </a:r>
            <a:br>
              <a:rPr kumimoji="0" lang="nb-NO" sz="1600" b="1" i="0" u="none" strike="noStrike" kern="1200" cap="none" spc="0" normalizeH="0" baseline="0" noProof="0" dirty="0">
                <a:ln>
                  <a:noFill/>
                </a:ln>
                <a:solidFill>
                  <a:srgbClr val="293947"/>
                </a:solidFill>
                <a:effectLst/>
                <a:uLnTx/>
                <a:uFillTx/>
                <a:latin typeface="Arial" panose="020B0604020202020204"/>
                <a:ea typeface="+mn-ea"/>
                <a:cs typeface="+mn-cs"/>
              </a:rPr>
            </a:br>
            <a:br>
              <a:rPr kumimoji="0" lang="nb-NO" sz="1600" b="1" i="0" u="none" strike="noStrike" kern="1200" cap="none" spc="0" normalizeH="0" baseline="0" noProof="0" dirty="0">
                <a:ln>
                  <a:noFill/>
                </a:ln>
                <a:solidFill>
                  <a:srgbClr val="293947"/>
                </a:solidFill>
                <a:effectLst/>
                <a:uLnTx/>
                <a:uFillTx/>
                <a:latin typeface="Arial" panose="020B0604020202020204"/>
                <a:ea typeface="+mn-ea"/>
                <a:cs typeface="+mn-cs"/>
              </a:rPr>
            </a:br>
            <a:endParaRPr kumimoji="0" lang="nb-NO" sz="1400" b="1" i="0" u="none" strike="noStrike" kern="1200" cap="none" spc="0" normalizeH="0" baseline="0" noProof="0" dirty="0">
              <a:ln>
                <a:noFill/>
              </a:ln>
              <a:solidFill>
                <a:srgbClr val="2939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srgbClr val="293947"/>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2939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293947"/>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29394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293947"/>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8B8A62B-DB4F-4FDF-B1B8-93F3252E314D}"/>
              </a:ext>
            </a:extLst>
          </p:cNvPr>
          <p:cNvSpPr txBox="1"/>
          <p:nvPr/>
        </p:nvSpPr>
        <p:spPr>
          <a:xfrm>
            <a:off x="8118566" y="2046211"/>
            <a:ext cx="1593668" cy="30004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C2126"/>
                </a:solidFill>
                <a:effectLst/>
                <a:uLnTx/>
                <a:uFillTx/>
                <a:latin typeface="Arial" panose="020B0604020202020204"/>
                <a:ea typeface="+mn-ea"/>
                <a:cs typeface="+mn-cs"/>
              </a:rPr>
              <a:t>SPESIFIKK</a:t>
            </a:r>
          </a:p>
        </p:txBody>
      </p:sp>
      <p:sp>
        <p:nvSpPr>
          <p:cNvPr id="12" name="TextBox 11">
            <a:extLst>
              <a:ext uri="{FF2B5EF4-FFF2-40B4-BE49-F238E27FC236}">
                <a16:creationId xmlns:a16="http://schemas.microsoft.com/office/drawing/2014/main" id="{AA1F3F82-544F-49C0-81C5-67DE7FA39A55}"/>
              </a:ext>
            </a:extLst>
          </p:cNvPr>
          <p:cNvSpPr txBox="1"/>
          <p:nvPr/>
        </p:nvSpPr>
        <p:spPr>
          <a:xfrm>
            <a:off x="8118566" y="2776590"/>
            <a:ext cx="1593668" cy="30004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C2126"/>
                </a:solidFill>
                <a:effectLst/>
                <a:uLnTx/>
                <a:uFillTx/>
                <a:latin typeface="Arial" panose="020B0604020202020204"/>
                <a:ea typeface="+mn-ea"/>
                <a:cs typeface="+mn-cs"/>
              </a:rPr>
              <a:t>MÅLBAR</a:t>
            </a:r>
          </a:p>
        </p:txBody>
      </p:sp>
      <p:sp>
        <p:nvSpPr>
          <p:cNvPr id="13" name="TextBox 12">
            <a:extLst>
              <a:ext uri="{FF2B5EF4-FFF2-40B4-BE49-F238E27FC236}">
                <a16:creationId xmlns:a16="http://schemas.microsoft.com/office/drawing/2014/main" id="{C017C02D-C6E1-4517-A2EA-3B0DAC447FA4}"/>
              </a:ext>
            </a:extLst>
          </p:cNvPr>
          <p:cNvSpPr txBox="1"/>
          <p:nvPr/>
        </p:nvSpPr>
        <p:spPr>
          <a:xfrm>
            <a:off x="8118566" y="3553127"/>
            <a:ext cx="1593668" cy="30004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C2126"/>
                </a:solidFill>
                <a:effectLst/>
                <a:uLnTx/>
                <a:uFillTx/>
                <a:latin typeface="Arial" panose="020B0604020202020204"/>
                <a:ea typeface="+mn-ea"/>
                <a:cs typeface="+mn-cs"/>
              </a:rPr>
              <a:t>AKSEPTERT</a:t>
            </a:r>
          </a:p>
        </p:txBody>
      </p:sp>
      <p:sp>
        <p:nvSpPr>
          <p:cNvPr id="14" name="TextBox 13">
            <a:extLst>
              <a:ext uri="{FF2B5EF4-FFF2-40B4-BE49-F238E27FC236}">
                <a16:creationId xmlns:a16="http://schemas.microsoft.com/office/drawing/2014/main" id="{BF13CD49-FB60-44F1-9026-A91ADF60BD0D}"/>
              </a:ext>
            </a:extLst>
          </p:cNvPr>
          <p:cNvSpPr txBox="1"/>
          <p:nvPr/>
        </p:nvSpPr>
        <p:spPr>
          <a:xfrm>
            <a:off x="8118566" y="4265191"/>
            <a:ext cx="1593668" cy="30004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C2126"/>
                </a:solidFill>
                <a:effectLst/>
                <a:uLnTx/>
                <a:uFillTx/>
                <a:latin typeface="Arial" panose="020B0604020202020204"/>
                <a:ea typeface="+mn-ea"/>
                <a:cs typeface="+mn-cs"/>
              </a:rPr>
              <a:t>REALISERBAR</a:t>
            </a:r>
          </a:p>
        </p:txBody>
      </p:sp>
      <p:sp>
        <p:nvSpPr>
          <p:cNvPr id="15" name="TextBox 14">
            <a:extLst>
              <a:ext uri="{FF2B5EF4-FFF2-40B4-BE49-F238E27FC236}">
                <a16:creationId xmlns:a16="http://schemas.microsoft.com/office/drawing/2014/main" id="{335FA5E9-9E63-4A14-884C-8320DADD2F22}"/>
              </a:ext>
            </a:extLst>
          </p:cNvPr>
          <p:cNvSpPr txBox="1"/>
          <p:nvPr/>
        </p:nvSpPr>
        <p:spPr>
          <a:xfrm>
            <a:off x="8118566" y="4986510"/>
            <a:ext cx="1593668" cy="300049"/>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C2126"/>
                </a:solidFill>
                <a:effectLst/>
                <a:uLnTx/>
                <a:uFillTx/>
                <a:latin typeface="Arial" panose="020B0604020202020204"/>
                <a:ea typeface="+mn-ea"/>
                <a:cs typeface="+mn-cs"/>
              </a:rPr>
              <a:t>TIDSBESTEMT</a:t>
            </a:r>
          </a:p>
        </p:txBody>
      </p:sp>
      <p:sp>
        <p:nvSpPr>
          <p:cNvPr id="17" name="Rounded Rectangle 37">
            <a:extLst>
              <a:ext uri="{FF2B5EF4-FFF2-40B4-BE49-F238E27FC236}">
                <a16:creationId xmlns:a16="http://schemas.microsoft.com/office/drawing/2014/main" id="{67B0D391-36F4-4C0B-932A-7AC2403DF19B}"/>
              </a:ext>
            </a:extLst>
          </p:cNvPr>
          <p:cNvSpPr/>
          <p:nvPr/>
        </p:nvSpPr>
        <p:spPr>
          <a:xfrm>
            <a:off x="7212874" y="1877785"/>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dirty="0">
                <a:ln>
                  <a:noFill/>
                </a:ln>
                <a:solidFill>
                  <a:srgbClr val="FFFFFF"/>
                </a:solidFill>
                <a:effectLst/>
                <a:uLnTx/>
                <a:uFillTx/>
                <a:latin typeface="Arial"/>
                <a:ea typeface="+mn-ea"/>
                <a:cs typeface="+mn-cs"/>
              </a:rPr>
              <a:t>S</a:t>
            </a:r>
          </a:p>
        </p:txBody>
      </p:sp>
      <p:sp>
        <p:nvSpPr>
          <p:cNvPr id="18" name="Rounded Rectangle 37">
            <a:extLst>
              <a:ext uri="{FF2B5EF4-FFF2-40B4-BE49-F238E27FC236}">
                <a16:creationId xmlns:a16="http://schemas.microsoft.com/office/drawing/2014/main" id="{FE88CB2A-A5DB-4996-B8DF-5EA5CD17E7A3}"/>
              </a:ext>
            </a:extLst>
          </p:cNvPr>
          <p:cNvSpPr/>
          <p:nvPr/>
        </p:nvSpPr>
        <p:spPr>
          <a:xfrm>
            <a:off x="7212874" y="2599561"/>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M</a:t>
            </a:r>
          </a:p>
        </p:txBody>
      </p:sp>
      <p:sp>
        <p:nvSpPr>
          <p:cNvPr id="19" name="Rounded Rectangle 37">
            <a:extLst>
              <a:ext uri="{FF2B5EF4-FFF2-40B4-BE49-F238E27FC236}">
                <a16:creationId xmlns:a16="http://schemas.microsoft.com/office/drawing/2014/main" id="{E3EA1B53-A114-4A82-ABEE-42EDD042C86A}"/>
              </a:ext>
            </a:extLst>
          </p:cNvPr>
          <p:cNvSpPr/>
          <p:nvPr/>
        </p:nvSpPr>
        <p:spPr>
          <a:xfrm>
            <a:off x="7212874" y="3321337"/>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A</a:t>
            </a:r>
          </a:p>
        </p:txBody>
      </p:sp>
      <p:sp>
        <p:nvSpPr>
          <p:cNvPr id="20" name="Rounded Rectangle 37">
            <a:extLst>
              <a:ext uri="{FF2B5EF4-FFF2-40B4-BE49-F238E27FC236}">
                <a16:creationId xmlns:a16="http://schemas.microsoft.com/office/drawing/2014/main" id="{483A54B2-63A6-42AB-B89A-7807EB8216AA}"/>
              </a:ext>
            </a:extLst>
          </p:cNvPr>
          <p:cNvSpPr/>
          <p:nvPr/>
        </p:nvSpPr>
        <p:spPr>
          <a:xfrm>
            <a:off x="7212874" y="4043113"/>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R</a:t>
            </a:r>
          </a:p>
        </p:txBody>
      </p:sp>
      <p:sp>
        <p:nvSpPr>
          <p:cNvPr id="21" name="Rounded Rectangle 37">
            <a:extLst>
              <a:ext uri="{FF2B5EF4-FFF2-40B4-BE49-F238E27FC236}">
                <a16:creationId xmlns:a16="http://schemas.microsoft.com/office/drawing/2014/main" id="{FEFF2ED9-C632-4254-872A-526CF7983AAE}"/>
              </a:ext>
            </a:extLst>
          </p:cNvPr>
          <p:cNvSpPr/>
          <p:nvPr/>
        </p:nvSpPr>
        <p:spPr>
          <a:xfrm>
            <a:off x="7212874" y="4764888"/>
            <a:ext cx="643500" cy="643500"/>
          </a:xfrm>
          <a:prstGeom prst="roundRect">
            <a:avLst>
              <a:gd name="adj" fmla="val 9336"/>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742950" rtl="0" eaLnBrk="0" fontAlgn="base" latinLnBrk="0" hangingPunct="0">
              <a:lnSpc>
                <a:spcPct val="100000"/>
              </a:lnSpc>
              <a:spcBef>
                <a:spcPct val="50000"/>
              </a:spcBef>
              <a:spcAft>
                <a:spcPct val="0"/>
              </a:spcAft>
              <a:buClr>
                <a:srgbClr val="293947"/>
              </a:buClr>
              <a:buSzTx/>
              <a:buFontTx/>
              <a:buNone/>
              <a:tabLst/>
              <a:defRPr/>
            </a:pPr>
            <a:r>
              <a:rPr kumimoji="0" lang="nb-NO" sz="3900" b="1" i="0" u="none" strike="noStrike" kern="1200" cap="none" spc="0" normalizeH="0" baseline="0" noProof="0">
                <a:ln>
                  <a:noFill/>
                </a:ln>
                <a:solidFill>
                  <a:srgbClr val="FFFFFF"/>
                </a:solidFill>
                <a:effectLst/>
                <a:uLnTx/>
                <a:uFillTx/>
                <a:latin typeface="Arial"/>
                <a:ea typeface="+mn-ea"/>
                <a:cs typeface="+mn-cs"/>
              </a:rPr>
              <a:t>T</a:t>
            </a:r>
          </a:p>
        </p:txBody>
      </p:sp>
      <p:sp>
        <p:nvSpPr>
          <p:cNvPr id="2" name="Rectangle 1">
            <a:extLst>
              <a:ext uri="{FF2B5EF4-FFF2-40B4-BE49-F238E27FC236}">
                <a16:creationId xmlns:a16="http://schemas.microsoft.com/office/drawing/2014/main" id="{BEF3944D-714B-9D4B-BA9C-53C547D75510}"/>
              </a:ext>
            </a:extLst>
          </p:cNvPr>
          <p:cNvSpPr/>
          <p:nvPr/>
        </p:nvSpPr>
        <p:spPr>
          <a:xfrm>
            <a:off x="689688" y="4105276"/>
            <a:ext cx="6096000" cy="1323439"/>
          </a:xfrm>
          <a:prstGeom prst="rect">
            <a:avLst/>
          </a:prstGeom>
        </p:spPr>
        <p:txBody>
          <a:bodyPr>
            <a:spAutoFit/>
          </a:bodyPr>
          <a:lstStyle/>
          <a:p>
            <a:pPr marL="0" lvl="1">
              <a:spcAft>
                <a:spcPts val="800"/>
              </a:spcAft>
              <a:buClr>
                <a:srgbClr val="293947"/>
              </a:buClr>
              <a:defRPr/>
            </a:pPr>
            <a:r>
              <a:rPr lang="nb-NO" sz="1600" b="1" dirty="0">
                <a:solidFill>
                  <a:srgbClr val="293947"/>
                </a:solidFill>
              </a:rPr>
              <a:t>S</a:t>
            </a:r>
            <a:r>
              <a:rPr lang="nb-NO" sz="1600" dirty="0">
                <a:solidFill>
                  <a:srgbClr val="293947"/>
                </a:solidFill>
              </a:rPr>
              <a:t> = videokonsultasjoner på kreftklinikken</a:t>
            </a:r>
            <a:br>
              <a:rPr lang="nb-NO" sz="1600" dirty="0">
                <a:solidFill>
                  <a:srgbClr val="293947"/>
                </a:solidFill>
              </a:rPr>
            </a:br>
            <a:r>
              <a:rPr lang="nb-NO" sz="1600" b="1" dirty="0">
                <a:solidFill>
                  <a:srgbClr val="293947"/>
                </a:solidFill>
              </a:rPr>
              <a:t>M</a:t>
            </a:r>
            <a:r>
              <a:rPr lang="nb-NO" sz="1600" dirty="0">
                <a:solidFill>
                  <a:srgbClr val="293947"/>
                </a:solidFill>
              </a:rPr>
              <a:t> = antall videokonsultasjoner</a:t>
            </a:r>
            <a:br>
              <a:rPr lang="nb-NO" sz="1600" dirty="0">
                <a:solidFill>
                  <a:srgbClr val="293947"/>
                </a:solidFill>
              </a:rPr>
            </a:br>
            <a:r>
              <a:rPr lang="nb-NO" sz="1600" b="1" dirty="0">
                <a:solidFill>
                  <a:srgbClr val="293947"/>
                </a:solidFill>
              </a:rPr>
              <a:t>A</a:t>
            </a:r>
            <a:r>
              <a:rPr lang="nb-NO" sz="1600" dirty="0">
                <a:solidFill>
                  <a:srgbClr val="293947"/>
                </a:solidFill>
              </a:rPr>
              <a:t> = forankret i klinikk </a:t>
            </a:r>
            <a:br>
              <a:rPr lang="nb-NO" sz="1600" dirty="0">
                <a:solidFill>
                  <a:srgbClr val="293947"/>
                </a:solidFill>
              </a:rPr>
            </a:br>
            <a:r>
              <a:rPr lang="nb-NO" sz="1600" b="1" dirty="0">
                <a:solidFill>
                  <a:srgbClr val="293947"/>
                </a:solidFill>
              </a:rPr>
              <a:t>R</a:t>
            </a:r>
            <a:r>
              <a:rPr lang="nb-NO" sz="1600" dirty="0">
                <a:solidFill>
                  <a:srgbClr val="293947"/>
                </a:solidFill>
              </a:rPr>
              <a:t> = teknologi og utstyr er på plass</a:t>
            </a:r>
            <a:br>
              <a:rPr lang="nb-NO" sz="1600" dirty="0">
                <a:solidFill>
                  <a:srgbClr val="293947"/>
                </a:solidFill>
              </a:rPr>
            </a:br>
            <a:r>
              <a:rPr lang="nb-NO" sz="1600" b="1" dirty="0">
                <a:solidFill>
                  <a:srgbClr val="293947"/>
                </a:solidFill>
              </a:rPr>
              <a:t>T</a:t>
            </a:r>
            <a:r>
              <a:rPr lang="nb-NO" sz="1600" dirty="0">
                <a:solidFill>
                  <a:srgbClr val="293947"/>
                </a:solidFill>
              </a:rPr>
              <a:t> = 2022</a:t>
            </a:r>
          </a:p>
        </p:txBody>
      </p:sp>
    </p:spTree>
    <p:extLst>
      <p:ext uri="{BB962C8B-B14F-4D97-AF65-F5344CB8AC3E}">
        <p14:creationId xmlns:p14="http://schemas.microsoft.com/office/powerpoint/2010/main" val="31590075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GEVINSTER</a:t>
            </a:r>
          </a:p>
        </p:txBody>
      </p:sp>
    </p:spTree>
    <p:extLst>
      <p:ext uri="{BB962C8B-B14F-4D97-AF65-F5344CB8AC3E}">
        <p14:creationId xmlns:p14="http://schemas.microsoft.com/office/powerpoint/2010/main" val="416492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16F8-3363-4C9C-9363-A4D22B48ED53}"/>
              </a:ext>
            </a:extLst>
          </p:cNvPr>
          <p:cNvSpPr>
            <a:spLocks noGrp="1"/>
          </p:cNvSpPr>
          <p:nvPr>
            <p:ph type="title" idx="4294967295"/>
          </p:nvPr>
        </p:nvSpPr>
        <p:spPr>
          <a:xfrm>
            <a:off x="718457" y="689202"/>
            <a:ext cx="10515600" cy="1325562"/>
          </a:xfrm>
        </p:spPr>
        <p:txBody>
          <a:bodyPr/>
          <a:lstStyle/>
          <a:p>
            <a:r>
              <a:rPr lang="nb-NO" dirty="0"/>
              <a:t>Forklaring:</a:t>
            </a:r>
          </a:p>
        </p:txBody>
      </p:sp>
      <p:sp>
        <p:nvSpPr>
          <p:cNvPr id="4" name="Rectangle 3">
            <a:extLst>
              <a:ext uri="{FF2B5EF4-FFF2-40B4-BE49-F238E27FC236}">
                <a16:creationId xmlns:a16="http://schemas.microsoft.com/office/drawing/2014/main" id="{269FF4BB-26D1-F44B-AA8D-6A91420D0B17}"/>
              </a:ext>
            </a:extLst>
          </p:cNvPr>
          <p:cNvSpPr/>
          <p:nvPr/>
        </p:nvSpPr>
        <p:spPr>
          <a:xfrm>
            <a:off x="838199" y="1494745"/>
            <a:ext cx="11122153"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t>Beskriv utfordringsbildet kort og få frem hvorfor prosjektet er viktig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t>Beskriv hva dere ønsker få til – de overordnede målene  (visjon) og ambisjoner for arbeidet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t>Viktige interessenter og aktører – hvem må dere ha med på laget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bg1"/>
                </a:solidFill>
                <a:latin typeface="Arial" panose="020B0604020202020204"/>
              </a:rPr>
              <a:t>Identifiser noen </a:t>
            </a:r>
            <a: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t>gevinster og kom med forslag til hvordan disse kan måles</a:t>
            </a:r>
          </a:p>
          <a:p>
            <a:pPr marR="0" lvl="0" algn="l" defTabSz="914400" rtl="0" eaLnBrk="1" fontAlgn="auto" latinLnBrk="0" hangingPunct="1">
              <a:lnSpc>
                <a:spcPct val="100000"/>
              </a:lnSpc>
              <a:spcBef>
                <a:spcPts val="0"/>
              </a:spcBef>
              <a:spcAft>
                <a:spcPts val="0"/>
              </a:spcAft>
              <a:buClrTx/>
              <a:buSzTx/>
              <a:tabLst/>
              <a:defRPr/>
            </a:pPr>
            <a:endParaRPr lang="nb-NO" noProof="0" dirty="0">
              <a:solidFill>
                <a:schemeClr val="bg1"/>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dirty="0">
                <a:ln>
                  <a:noFill/>
                </a:ln>
                <a:solidFill>
                  <a:schemeClr val="bg1"/>
                </a:solidFill>
                <a:effectLst/>
                <a:uLnTx/>
                <a:uFillTx/>
                <a:latin typeface="Arial" panose="020B0604020202020204"/>
                <a:ea typeface="+mn-ea"/>
                <a:cs typeface="+mn-cs"/>
              </a:rPr>
              <a:t>List opp</a:t>
            </a:r>
            <a:r>
              <a:rPr lang="nb-NO" dirty="0">
                <a:solidFill>
                  <a:schemeClr val="bg1"/>
                </a:solidFill>
                <a:latin typeface="Arial" panose="020B0604020202020204"/>
              </a:rPr>
              <a:t> andre relevante pågående prosjekter – er det noen dere kan lære av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bg1"/>
                </a:solidFill>
                <a:latin typeface="Arial" panose="020B0604020202020204"/>
              </a:rPr>
              <a:t>Presenter prosjektgruppen </a:t>
            </a:r>
            <a:endPar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t> Vis en overordnet plan for videre prosjekt med noen milepæler for første fase</a:t>
            </a:r>
          </a:p>
          <a:p>
            <a:pPr marR="0" lvl="0" algn="l" defTabSz="914400" rtl="0" eaLnBrk="1" fontAlgn="auto" latinLnBrk="0" hangingPunct="1">
              <a:lnSpc>
                <a:spcPct val="100000"/>
              </a:lnSpc>
              <a:spcBef>
                <a:spcPts val="0"/>
              </a:spcBef>
              <a:spcAft>
                <a:spcPts val="0"/>
              </a:spcAft>
              <a:buClrTx/>
              <a:buSzTx/>
              <a:tabLst/>
              <a:defRPr/>
            </a:pPr>
            <a:b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br>
            <a:r>
              <a:rPr kumimoji="0" lang="nb-NO" sz="1800" b="0" i="0" u="none" strike="noStrike" kern="1200" cap="none" spc="0" normalizeH="0" baseline="0" noProof="0" dirty="0">
                <a:ln>
                  <a:noFill/>
                </a:ln>
                <a:solidFill>
                  <a:schemeClr val="bg1"/>
                </a:solidFill>
                <a:effectLst/>
                <a:uLnTx/>
                <a:uFillTx/>
                <a:latin typeface="Arial" panose="020B0604020202020204"/>
                <a:ea typeface="+mn-ea"/>
                <a:cs typeface="+mn-cs"/>
              </a:rPr>
              <a:t>Bruk presentasjonen i møter med ledelse og </a:t>
            </a:r>
            <a:r>
              <a:rPr lang="nb-NO" dirty="0">
                <a:solidFill>
                  <a:schemeClr val="bg1"/>
                </a:solidFill>
              </a:rPr>
              <a:t>ansatte for å tydeliggjøre og forankre prosjektet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1"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211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96DEE2-56AB-4CA2-875E-2D6E5B9F18D0}"/>
              </a:ext>
            </a:extLst>
          </p:cNvPr>
          <p:cNvSpPr>
            <a:spLocks noGrp="1"/>
          </p:cNvSpPr>
          <p:nvPr>
            <p:ph type="body" sz="quarter" idx="13"/>
          </p:nvPr>
        </p:nvSpPr>
        <p:spPr/>
        <p:txBody>
          <a:bodyPr anchor="b"/>
          <a:lstStyle/>
          <a:p>
            <a:r>
              <a:rPr lang="nb-NO" sz="3200" dirty="0">
                <a:solidFill>
                  <a:schemeClr val="tx1"/>
                </a:solidFill>
              </a:rPr>
              <a:t>Tre typer gevinster</a:t>
            </a:r>
            <a:endParaRPr lang="en-US" sz="3200" dirty="0">
              <a:solidFill>
                <a:schemeClr val="tx1"/>
              </a:solidFill>
            </a:endParaRPr>
          </a:p>
        </p:txBody>
      </p:sp>
      <p:grpSp>
        <p:nvGrpSpPr>
          <p:cNvPr id="15" name="Group 14">
            <a:extLst>
              <a:ext uri="{FF2B5EF4-FFF2-40B4-BE49-F238E27FC236}">
                <a16:creationId xmlns:a16="http://schemas.microsoft.com/office/drawing/2014/main" id="{67FC6B4B-1E71-42A6-9A81-D81A96F4B9AD}"/>
              </a:ext>
            </a:extLst>
          </p:cNvPr>
          <p:cNvGrpSpPr/>
          <p:nvPr/>
        </p:nvGrpSpPr>
        <p:grpSpPr>
          <a:xfrm>
            <a:off x="1120593" y="1824325"/>
            <a:ext cx="9181450" cy="2692094"/>
            <a:chOff x="77950" y="1771602"/>
            <a:chExt cx="11303188" cy="3314209"/>
          </a:xfrm>
        </p:grpSpPr>
        <p:grpSp>
          <p:nvGrpSpPr>
            <p:cNvPr id="2" name="Group 1">
              <a:extLst>
                <a:ext uri="{FF2B5EF4-FFF2-40B4-BE49-F238E27FC236}">
                  <a16:creationId xmlns:a16="http://schemas.microsoft.com/office/drawing/2014/main" id="{C3604FD0-8DCB-4976-9A8B-05620A8DA6CD}"/>
                </a:ext>
              </a:extLst>
            </p:cNvPr>
            <p:cNvGrpSpPr/>
            <p:nvPr/>
          </p:nvGrpSpPr>
          <p:grpSpPr>
            <a:xfrm>
              <a:off x="77950" y="1779849"/>
              <a:ext cx="3505848" cy="3305962"/>
              <a:chOff x="584943" y="1698368"/>
              <a:chExt cx="3505848" cy="3305962"/>
            </a:xfrm>
          </p:grpSpPr>
          <p:sp>
            <p:nvSpPr>
              <p:cNvPr id="4" name="Text Box 50">
                <a:extLst>
                  <a:ext uri="{FF2B5EF4-FFF2-40B4-BE49-F238E27FC236}">
                    <a16:creationId xmlns:a16="http://schemas.microsoft.com/office/drawing/2014/main" id="{53658A64-448E-4734-94EF-90D13E5BCB1C}"/>
                  </a:ext>
                </a:extLst>
              </p:cNvPr>
              <p:cNvSpPr txBox="1">
                <a:spLocks noChangeArrowheads="1"/>
              </p:cNvSpPr>
              <p:nvPr/>
            </p:nvSpPr>
            <p:spPr bwMode="auto">
              <a:xfrm>
                <a:off x="812137" y="1698368"/>
                <a:ext cx="2691408" cy="3407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0" marR="0" lvl="0" indent="0" algn="ctr" defTabSz="914400" rtl="0" eaLnBrk="1" fontAlgn="auto" latinLnBrk="0" hangingPunct="1">
                  <a:lnSpc>
                    <a:spcPct val="100000"/>
                  </a:lnSpc>
                  <a:spcBef>
                    <a:spcPts val="487"/>
                  </a:spcBef>
                  <a:spcAft>
                    <a:spcPts val="0"/>
                  </a:spcAft>
                  <a:buClrTx/>
                  <a:buSzTx/>
                  <a:buFontTx/>
                  <a:buNone/>
                  <a:tabLst/>
                  <a:defRPr/>
                </a:pPr>
                <a:r>
                  <a:rPr kumimoji="0" lang="nb-NO" sz="1300" b="1" i="0" u="none" strike="noStrike" kern="1200" cap="none" spc="0" normalizeH="0" baseline="0" noProof="0" dirty="0">
                    <a:ln>
                      <a:noFill/>
                    </a:ln>
                    <a:effectLst/>
                    <a:uLnTx/>
                    <a:uFillTx/>
                    <a:latin typeface="Arial" pitchFamily="34" charset="0"/>
                    <a:ea typeface="+mn-ea"/>
                    <a:cs typeface="+mn-cs"/>
                  </a:rPr>
                  <a:t>UNNGÅTT KOSTNAD</a:t>
                </a:r>
              </a:p>
            </p:txBody>
          </p:sp>
          <p:pic>
            <p:nvPicPr>
              <p:cNvPr id="7" name="Picture 8">
                <a:extLst>
                  <a:ext uri="{FF2B5EF4-FFF2-40B4-BE49-F238E27FC236}">
                    <a16:creationId xmlns:a16="http://schemas.microsoft.com/office/drawing/2014/main" id="{E9596663-49BB-4180-BE49-76B2994EBC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90091" y="2308024"/>
                <a:ext cx="1735500" cy="1600200"/>
              </a:xfrm>
              <a:prstGeom prst="ellipse">
                <a:avLst/>
              </a:prstGeom>
              <a:ln w="57150">
                <a:solidFill>
                  <a:srgbClr val="0070C0"/>
                </a:solidFill>
              </a:ln>
              <a:effectLst/>
              <a:extLst>
                <a:ext uri="{909E8E84-426E-40DD-AFC4-6F175D3DCCD1}">
                  <a14:hiddenFill xmlns:a14="http://schemas.microsoft.com/office/drawing/2010/main">
                    <a:solidFill>
                      <a:schemeClr val="accent1"/>
                    </a:solidFill>
                  </a14:hiddenFill>
                </a:ext>
              </a:extLst>
            </p:spPr>
          </p:pic>
          <p:sp>
            <p:nvSpPr>
              <p:cNvPr id="10" name="Text Box 50">
                <a:extLst>
                  <a:ext uri="{FF2B5EF4-FFF2-40B4-BE49-F238E27FC236}">
                    <a16:creationId xmlns:a16="http://schemas.microsoft.com/office/drawing/2014/main" id="{575240C8-CB78-4524-B5BD-2BF2FCB70E71}"/>
                  </a:ext>
                </a:extLst>
              </p:cNvPr>
              <p:cNvSpPr txBox="1">
                <a:spLocks noChangeArrowheads="1"/>
              </p:cNvSpPr>
              <p:nvPr/>
            </p:nvSpPr>
            <p:spPr bwMode="auto">
              <a:xfrm>
                <a:off x="584943" y="4221480"/>
                <a:ext cx="3505848" cy="7828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232115" marR="0" lvl="0" indent="-232115"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293947"/>
                    </a:solidFill>
                    <a:effectLst/>
                    <a:uLnTx/>
                    <a:uFillTx/>
                    <a:latin typeface="Arial" pitchFamily="34" charset="0"/>
                    <a:ea typeface="+mn-ea"/>
                    <a:cs typeface="+mn-cs"/>
                  </a:rPr>
                  <a:t>Fyll ut </a:t>
                </a:r>
              </a:p>
              <a:p>
                <a:pPr marL="232115" marR="0" lvl="0" indent="-232115"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endParaRPr kumimoji="0" lang="nb-NO" sz="1400" b="0" i="0" u="none" strike="noStrike" kern="1200" cap="none" spc="0" normalizeH="0" baseline="0" noProof="0" dirty="0">
                  <a:ln>
                    <a:noFill/>
                  </a:ln>
                  <a:solidFill>
                    <a:srgbClr val="293947"/>
                  </a:solidFill>
                  <a:effectLst/>
                  <a:uLnTx/>
                  <a:uFillTx/>
                  <a:latin typeface="Arial" pitchFamily="34" charset="0"/>
                  <a:ea typeface="+mn-ea"/>
                  <a:cs typeface="+mn-cs"/>
                </a:endParaRPr>
              </a:p>
            </p:txBody>
          </p:sp>
        </p:grpSp>
        <p:grpSp>
          <p:nvGrpSpPr>
            <p:cNvPr id="13" name="Group 12">
              <a:extLst>
                <a:ext uri="{FF2B5EF4-FFF2-40B4-BE49-F238E27FC236}">
                  <a16:creationId xmlns:a16="http://schemas.microsoft.com/office/drawing/2014/main" id="{5032180D-0202-41E2-9302-7253B0035351}"/>
                </a:ext>
              </a:extLst>
            </p:cNvPr>
            <p:cNvGrpSpPr/>
            <p:nvPr/>
          </p:nvGrpSpPr>
          <p:grpSpPr>
            <a:xfrm>
              <a:off x="4407684" y="1779849"/>
              <a:ext cx="2988834" cy="2810680"/>
              <a:chOff x="5034254" y="1698368"/>
              <a:chExt cx="2988834" cy="2810680"/>
            </a:xfrm>
          </p:grpSpPr>
          <p:sp>
            <p:nvSpPr>
              <p:cNvPr id="5" name="Text Box 50">
                <a:extLst>
                  <a:ext uri="{FF2B5EF4-FFF2-40B4-BE49-F238E27FC236}">
                    <a16:creationId xmlns:a16="http://schemas.microsoft.com/office/drawing/2014/main" id="{717BF88A-CDD0-4EF8-B469-EF68D31D4C9C}"/>
                  </a:ext>
                </a:extLst>
              </p:cNvPr>
              <p:cNvSpPr txBox="1">
                <a:spLocks noChangeArrowheads="1"/>
              </p:cNvSpPr>
              <p:nvPr/>
            </p:nvSpPr>
            <p:spPr bwMode="auto">
              <a:xfrm>
                <a:off x="5182968" y="1698368"/>
                <a:ext cx="2691408" cy="3407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0" marR="0" lvl="0" indent="0" algn="ctr" defTabSz="914400" rtl="0" eaLnBrk="1" fontAlgn="auto" latinLnBrk="0" hangingPunct="1">
                  <a:lnSpc>
                    <a:spcPct val="100000"/>
                  </a:lnSpc>
                  <a:spcBef>
                    <a:spcPts val="487"/>
                  </a:spcBef>
                  <a:spcAft>
                    <a:spcPts val="0"/>
                  </a:spcAft>
                  <a:buClrTx/>
                  <a:buSzTx/>
                  <a:buFontTx/>
                  <a:buNone/>
                  <a:tabLst/>
                  <a:defRPr/>
                </a:pPr>
                <a:r>
                  <a:rPr kumimoji="0" lang="nb-NO" sz="1300" b="1" i="0" u="none" strike="noStrike" kern="1200" cap="none" spc="0" normalizeH="0" baseline="0" noProof="0" dirty="0">
                    <a:ln>
                      <a:noFill/>
                    </a:ln>
                    <a:effectLst/>
                    <a:uLnTx/>
                    <a:uFillTx/>
                    <a:latin typeface="Arial" pitchFamily="34" charset="0"/>
                    <a:ea typeface="+mn-ea"/>
                    <a:cs typeface="+mn-cs"/>
                  </a:rPr>
                  <a:t>SPART TID</a:t>
                </a:r>
              </a:p>
            </p:txBody>
          </p:sp>
          <p:pic>
            <p:nvPicPr>
              <p:cNvPr id="8" name="Picture 9">
                <a:extLst>
                  <a:ext uri="{FF2B5EF4-FFF2-40B4-BE49-F238E27FC236}">
                    <a16:creationId xmlns:a16="http://schemas.microsoft.com/office/drawing/2014/main" id="{BC1CD90C-C4D6-439C-9307-E6A44BBC7FF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60922" y="2219500"/>
                <a:ext cx="1735500" cy="1602000"/>
              </a:xfrm>
              <a:prstGeom prst="ellipse">
                <a:avLst/>
              </a:prstGeom>
              <a:ln w="57150">
                <a:solidFill>
                  <a:srgbClr val="0070C0"/>
                </a:solidFill>
              </a:ln>
              <a:effectLst/>
              <a:extLst>
                <a:ext uri="{909E8E84-426E-40DD-AFC4-6F175D3DCCD1}">
                  <a14:hiddenFill xmlns:a14="http://schemas.microsoft.com/office/drawing/2010/main">
                    <a:solidFill>
                      <a:schemeClr val="accent1"/>
                    </a:solidFill>
                  </a14:hiddenFill>
                </a:ext>
              </a:extLst>
            </p:spPr>
          </p:pic>
          <p:sp>
            <p:nvSpPr>
              <p:cNvPr id="11" name="Text Box 50">
                <a:extLst>
                  <a:ext uri="{FF2B5EF4-FFF2-40B4-BE49-F238E27FC236}">
                    <a16:creationId xmlns:a16="http://schemas.microsoft.com/office/drawing/2014/main" id="{8183ABDF-F65F-40DF-8559-A10DB8AB8418}"/>
                  </a:ext>
                </a:extLst>
              </p:cNvPr>
              <p:cNvSpPr txBox="1">
                <a:spLocks noChangeArrowheads="1"/>
              </p:cNvSpPr>
              <p:nvPr/>
            </p:nvSpPr>
            <p:spPr bwMode="auto">
              <a:xfrm>
                <a:off x="5034254" y="4149304"/>
                <a:ext cx="2988834" cy="35974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defPPr>
                  <a:defRPr lang="en-US"/>
                </a:defPPr>
                <a:lvl1pPr marL="285750" indent="-285750">
                  <a:spcBef>
                    <a:spcPts val="600"/>
                  </a:spcBef>
                  <a:buFont typeface="Arial" panose="020B0604020202020204" pitchFamily="34" charset="0"/>
                  <a:buChar char="•"/>
                  <a:defRPr>
                    <a:solidFill>
                      <a:schemeClr val="tx1">
                        <a:lumMod val="65000"/>
                        <a:lumOff val="35000"/>
                      </a:schemeClr>
                    </a:solidFill>
                  </a:defRPr>
                </a:lvl1pPr>
              </a:lstStyle>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293947"/>
                    </a:solidFill>
                    <a:effectLst/>
                    <a:uLnTx/>
                    <a:uFillTx/>
                    <a:latin typeface="Arial" pitchFamily="34" charset="0"/>
                    <a:ea typeface="+mn-ea"/>
                    <a:cs typeface="+mn-cs"/>
                  </a:rPr>
                  <a:t>Fyll ut </a:t>
                </a:r>
              </a:p>
            </p:txBody>
          </p:sp>
        </p:grpSp>
        <p:grpSp>
          <p:nvGrpSpPr>
            <p:cNvPr id="14" name="Group 13">
              <a:extLst>
                <a:ext uri="{FF2B5EF4-FFF2-40B4-BE49-F238E27FC236}">
                  <a16:creationId xmlns:a16="http://schemas.microsoft.com/office/drawing/2014/main" id="{E7EAA8E8-CA70-4087-8883-BD919E61C79C}"/>
                </a:ext>
              </a:extLst>
            </p:cNvPr>
            <p:cNvGrpSpPr/>
            <p:nvPr/>
          </p:nvGrpSpPr>
          <p:grpSpPr>
            <a:xfrm>
              <a:off x="8541943" y="1771602"/>
              <a:ext cx="2839195" cy="2786661"/>
              <a:chOff x="9048936" y="1690121"/>
              <a:chExt cx="2839195" cy="2786661"/>
            </a:xfrm>
          </p:grpSpPr>
          <p:sp>
            <p:nvSpPr>
              <p:cNvPr id="6" name="Text Box 50">
                <a:extLst>
                  <a:ext uri="{FF2B5EF4-FFF2-40B4-BE49-F238E27FC236}">
                    <a16:creationId xmlns:a16="http://schemas.microsoft.com/office/drawing/2014/main" id="{7A0CD6DF-9D3B-43AB-B96A-1A05BA32D635}"/>
                  </a:ext>
                </a:extLst>
              </p:cNvPr>
              <p:cNvSpPr txBox="1">
                <a:spLocks noChangeArrowheads="1"/>
              </p:cNvSpPr>
              <p:nvPr/>
            </p:nvSpPr>
            <p:spPr bwMode="auto">
              <a:xfrm>
                <a:off x="9048936" y="1690121"/>
                <a:ext cx="2691408" cy="3407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0" marR="0" lvl="0" indent="0" algn="ctr" defTabSz="914400" rtl="0" eaLnBrk="1" fontAlgn="auto" latinLnBrk="0" hangingPunct="1">
                  <a:lnSpc>
                    <a:spcPct val="100000"/>
                  </a:lnSpc>
                  <a:spcBef>
                    <a:spcPts val="487"/>
                  </a:spcBef>
                  <a:spcAft>
                    <a:spcPts val="0"/>
                  </a:spcAft>
                  <a:buClrTx/>
                  <a:buSzTx/>
                  <a:buFontTx/>
                  <a:buNone/>
                  <a:tabLst/>
                  <a:defRPr/>
                </a:pPr>
                <a:r>
                  <a:rPr kumimoji="0" lang="nb-NO" sz="1300" b="1" i="0" u="none" strike="noStrike" kern="1200" cap="none" spc="0" normalizeH="0" baseline="0" noProof="0" dirty="0">
                    <a:ln>
                      <a:noFill/>
                    </a:ln>
                    <a:effectLst/>
                    <a:uLnTx/>
                    <a:uFillTx/>
                    <a:latin typeface="Arial" pitchFamily="34" charset="0"/>
                    <a:ea typeface="+mn-ea"/>
                    <a:cs typeface="+mn-cs"/>
                  </a:rPr>
                  <a:t>ØKT KVALITET</a:t>
                </a:r>
              </a:p>
            </p:txBody>
          </p:sp>
          <p:pic>
            <p:nvPicPr>
              <p:cNvPr id="9" name="Picture 10">
                <a:extLst>
                  <a:ext uri="{FF2B5EF4-FFF2-40B4-BE49-F238E27FC236}">
                    <a16:creationId xmlns:a16="http://schemas.microsoft.com/office/drawing/2014/main" id="{9E5E8F59-2026-4D7E-844C-B51F5464416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526891" y="2219499"/>
                <a:ext cx="1735500" cy="1602000"/>
              </a:xfrm>
              <a:prstGeom prst="ellipse">
                <a:avLst/>
              </a:prstGeom>
              <a:ln w="57150">
                <a:solidFill>
                  <a:srgbClr val="0070C0"/>
                </a:solidFill>
              </a:ln>
              <a:effectLst/>
              <a:extLst>
                <a:ext uri="{909E8E84-426E-40DD-AFC4-6F175D3DCCD1}">
                  <a14:hiddenFill xmlns:a14="http://schemas.microsoft.com/office/drawing/2010/main">
                    <a:solidFill>
                      <a:schemeClr val="accent1"/>
                    </a:solidFill>
                  </a14:hiddenFill>
                </a:ext>
              </a:extLst>
            </p:spPr>
          </p:pic>
          <p:sp>
            <p:nvSpPr>
              <p:cNvPr id="12" name="Text Box 50">
                <a:extLst>
                  <a:ext uri="{FF2B5EF4-FFF2-40B4-BE49-F238E27FC236}">
                    <a16:creationId xmlns:a16="http://schemas.microsoft.com/office/drawing/2014/main" id="{1CD0466F-7AF4-47F8-A6E9-5184DBA79A50}"/>
                  </a:ext>
                </a:extLst>
              </p:cNvPr>
              <p:cNvSpPr txBox="1">
                <a:spLocks noChangeArrowheads="1"/>
              </p:cNvSpPr>
              <p:nvPr/>
            </p:nvSpPr>
            <p:spPr bwMode="auto">
              <a:xfrm>
                <a:off x="9100240" y="4117038"/>
                <a:ext cx="2787891" cy="35974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defPPr>
                  <a:defRPr lang="en-US"/>
                </a:defPPr>
                <a:lvl1pPr marL="285750" indent="-285750">
                  <a:spcBef>
                    <a:spcPts val="600"/>
                  </a:spcBef>
                  <a:buFont typeface="Arial" panose="020B0604020202020204" pitchFamily="34" charset="0"/>
                  <a:buChar char="•"/>
                  <a:defRPr>
                    <a:solidFill>
                      <a:schemeClr val="tx1">
                        <a:lumMod val="65000"/>
                        <a:lumOff val="35000"/>
                      </a:schemeClr>
                    </a:solidFill>
                  </a:defRPr>
                </a:lvl1pPr>
              </a:lstStyle>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srgbClr val="293947"/>
                    </a:solidFill>
                    <a:effectLst/>
                    <a:uLnTx/>
                    <a:uFillTx/>
                    <a:latin typeface="Arial" pitchFamily="34" charset="0"/>
                    <a:ea typeface="+mn-ea"/>
                    <a:cs typeface="+mn-cs"/>
                  </a:rPr>
                  <a:t>Fyll ut </a:t>
                </a:r>
              </a:p>
            </p:txBody>
          </p:sp>
        </p:grpSp>
      </p:grpSp>
    </p:spTree>
    <p:extLst>
      <p:ext uri="{BB962C8B-B14F-4D97-AF65-F5344CB8AC3E}">
        <p14:creationId xmlns:p14="http://schemas.microsoft.com/office/powerpoint/2010/main" val="18396697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96DEE2-56AB-4CA2-875E-2D6E5B9F18D0}"/>
              </a:ext>
            </a:extLst>
          </p:cNvPr>
          <p:cNvSpPr>
            <a:spLocks noGrp="1"/>
          </p:cNvSpPr>
          <p:nvPr>
            <p:ph type="body" sz="quarter" idx="13"/>
          </p:nvPr>
        </p:nvSpPr>
        <p:spPr/>
        <p:txBody>
          <a:bodyPr anchor="b"/>
          <a:lstStyle/>
          <a:p>
            <a:r>
              <a:rPr lang="nb-NO"/>
              <a:t>Tre typer gevinster</a:t>
            </a:r>
            <a:endParaRPr lang="en-US"/>
          </a:p>
        </p:txBody>
      </p:sp>
      <p:grpSp>
        <p:nvGrpSpPr>
          <p:cNvPr id="15" name="Group 14">
            <a:extLst>
              <a:ext uri="{FF2B5EF4-FFF2-40B4-BE49-F238E27FC236}">
                <a16:creationId xmlns:a16="http://schemas.microsoft.com/office/drawing/2014/main" id="{67FC6B4B-1E71-42A6-9A81-D81A96F4B9AD}"/>
              </a:ext>
            </a:extLst>
          </p:cNvPr>
          <p:cNvGrpSpPr/>
          <p:nvPr/>
        </p:nvGrpSpPr>
        <p:grpSpPr>
          <a:xfrm>
            <a:off x="1120593" y="1824325"/>
            <a:ext cx="9181450" cy="4243602"/>
            <a:chOff x="77950" y="1771602"/>
            <a:chExt cx="11303188" cy="5224255"/>
          </a:xfrm>
        </p:grpSpPr>
        <p:grpSp>
          <p:nvGrpSpPr>
            <p:cNvPr id="2" name="Group 1">
              <a:extLst>
                <a:ext uri="{FF2B5EF4-FFF2-40B4-BE49-F238E27FC236}">
                  <a16:creationId xmlns:a16="http://schemas.microsoft.com/office/drawing/2014/main" id="{C3604FD0-8DCB-4976-9A8B-05620A8DA6CD}"/>
                </a:ext>
              </a:extLst>
            </p:cNvPr>
            <p:cNvGrpSpPr/>
            <p:nvPr/>
          </p:nvGrpSpPr>
          <p:grpSpPr>
            <a:xfrm>
              <a:off x="77950" y="1779849"/>
              <a:ext cx="3505848" cy="5213095"/>
              <a:chOff x="584943" y="1698368"/>
              <a:chExt cx="3505848" cy="5213095"/>
            </a:xfrm>
          </p:grpSpPr>
          <p:sp>
            <p:nvSpPr>
              <p:cNvPr id="4" name="Text Box 50">
                <a:extLst>
                  <a:ext uri="{FF2B5EF4-FFF2-40B4-BE49-F238E27FC236}">
                    <a16:creationId xmlns:a16="http://schemas.microsoft.com/office/drawing/2014/main" id="{53658A64-448E-4734-94EF-90D13E5BCB1C}"/>
                  </a:ext>
                </a:extLst>
              </p:cNvPr>
              <p:cNvSpPr txBox="1">
                <a:spLocks noChangeArrowheads="1"/>
              </p:cNvSpPr>
              <p:nvPr/>
            </p:nvSpPr>
            <p:spPr bwMode="auto">
              <a:xfrm>
                <a:off x="812137" y="1698368"/>
                <a:ext cx="2691408" cy="3407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0" marR="0" lvl="0" indent="0" algn="ctr" defTabSz="914400" rtl="0" eaLnBrk="1" fontAlgn="auto" latinLnBrk="0" hangingPunct="1">
                  <a:lnSpc>
                    <a:spcPct val="100000"/>
                  </a:lnSpc>
                  <a:spcBef>
                    <a:spcPts val="487"/>
                  </a:spcBef>
                  <a:spcAft>
                    <a:spcPts val="0"/>
                  </a:spcAft>
                  <a:buClrTx/>
                  <a:buSzTx/>
                  <a:buFontTx/>
                  <a:buNone/>
                  <a:tabLst/>
                  <a:defRPr/>
                </a:pPr>
                <a:r>
                  <a:rPr kumimoji="0" lang="nb-NO" sz="1300" b="1" i="0" u="none" strike="noStrike" kern="1200" cap="none" spc="0" normalizeH="0" baseline="0" noProof="0">
                    <a:ln>
                      <a:noFill/>
                    </a:ln>
                    <a:solidFill>
                      <a:srgbClr val="0070C0"/>
                    </a:solidFill>
                    <a:effectLst/>
                    <a:uLnTx/>
                    <a:uFillTx/>
                    <a:latin typeface="Arial" pitchFamily="34" charset="0"/>
                    <a:ea typeface="+mn-ea"/>
                    <a:cs typeface="+mn-cs"/>
                  </a:rPr>
                  <a:t>UNNGÅTT KOSTNAD</a:t>
                </a:r>
              </a:p>
            </p:txBody>
          </p:sp>
          <p:pic>
            <p:nvPicPr>
              <p:cNvPr id="7" name="Picture 8">
                <a:extLst>
                  <a:ext uri="{FF2B5EF4-FFF2-40B4-BE49-F238E27FC236}">
                    <a16:creationId xmlns:a16="http://schemas.microsoft.com/office/drawing/2014/main" id="{E9596663-49BB-4180-BE49-76B2994EBC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90091" y="2308024"/>
                <a:ext cx="1735500" cy="1600200"/>
              </a:xfrm>
              <a:prstGeom prst="ellipse">
                <a:avLst/>
              </a:prstGeom>
              <a:ln w="57150">
                <a:solidFill>
                  <a:srgbClr val="0070C0"/>
                </a:solidFill>
              </a:ln>
              <a:effectLst/>
              <a:extLst>
                <a:ext uri="{909E8E84-426E-40DD-AFC4-6F175D3DCCD1}">
                  <a14:hiddenFill xmlns:a14="http://schemas.microsoft.com/office/drawing/2010/main">
                    <a:solidFill>
                      <a:schemeClr val="accent1"/>
                    </a:solidFill>
                  </a14:hiddenFill>
                </a:ext>
              </a:extLst>
            </p:spPr>
          </p:pic>
          <p:sp>
            <p:nvSpPr>
              <p:cNvPr id="10" name="Text Box 50">
                <a:extLst>
                  <a:ext uri="{FF2B5EF4-FFF2-40B4-BE49-F238E27FC236}">
                    <a16:creationId xmlns:a16="http://schemas.microsoft.com/office/drawing/2014/main" id="{575240C8-CB78-4524-B5BD-2BF2FCB70E71}"/>
                  </a:ext>
                </a:extLst>
              </p:cNvPr>
              <p:cNvSpPr txBox="1">
                <a:spLocks noChangeArrowheads="1"/>
              </p:cNvSpPr>
              <p:nvPr/>
            </p:nvSpPr>
            <p:spPr bwMode="auto">
              <a:xfrm>
                <a:off x="584943" y="4221480"/>
                <a:ext cx="3505848" cy="268998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232115" marR="0" lvl="0" indent="-232115"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Kostnader du </a:t>
                </a:r>
                <a:r>
                  <a:rPr kumimoji="0" lang="nb-NO" sz="1400" b="0" i="1" u="none" strike="noStrike" kern="1200" cap="none" spc="0" normalizeH="0" baseline="0" noProof="0">
                    <a:ln>
                      <a:noFill/>
                    </a:ln>
                    <a:solidFill>
                      <a:srgbClr val="293947"/>
                    </a:solidFill>
                    <a:effectLst/>
                    <a:uLnTx/>
                    <a:uFillTx/>
                    <a:latin typeface="Arial" pitchFamily="34" charset="0"/>
                    <a:ea typeface="+mn-ea"/>
                    <a:cs typeface="+mn-cs"/>
                  </a:rPr>
                  <a:t>vet</a:t>
                </a: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 kommunen / sykehuset unngår. </a:t>
                </a:r>
              </a:p>
              <a:p>
                <a:pPr marL="232115" marR="0" lvl="0" indent="-232115"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Eksempel: Færre pasientreiser. </a:t>
                </a:r>
              </a:p>
              <a:p>
                <a:pPr marL="232115" marR="0" lvl="0" indent="-232115"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Kostnader virksomheten unngår med </a:t>
                </a:r>
                <a:r>
                  <a:rPr kumimoji="0" lang="nb-NO" sz="1400" b="0" i="1" u="none" strike="noStrike" kern="1200" cap="none" spc="0" normalizeH="0" baseline="0" noProof="0">
                    <a:ln>
                      <a:noFill/>
                    </a:ln>
                    <a:solidFill>
                      <a:srgbClr val="293947"/>
                    </a:solidFill>
                    <a:effectLst/>
                    <a:uLnTx/>
                    <a:uFillTx/>
                    <a:latin typeface="Arial" pitchFamily="34" charset="0"/>
                    <a:ea typeface="+mn-ea"/>
                    <a:cs typeface="+mn-cs"/>
                  </a:rPr>
                  <a:t>høy sannsynlighet.</a:t>
                </a:r>
              </a:p>
              <a:p>
                <a:pPr marL="232115" marR="0" lvl="0" indent="-232115"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Eksempel: Unngått eller utsatt sykehjemsopphold. </a:t>
                </a:r>
              </a:p>
            </p:txBody>
          </p:sp>
        </p:grpSp>
        <p:grpSp>
          <p:nvGrpSpPr>
            <p:cNvPr id="13" name="Group 12">
              <a:extLst>
                <a:ext uri="{FF2B5EF4-FFF2-40B4-BE49-F238E27FC236}">
                  <a16:creationId xmlns:a16="http://schemas.microsoft.com/office/drawing/2014/main" id="{5032180D-0202-41E2-9302-7253B0035351}"/>
                </a:ext>
              </a:extLst>
            </p:cNvPr>
            <p:cNvGrpSpPr/>
            <p:nvPr/>
          </p:nvGrpSpPr>
          <p:grpSpPr>
            <a:xfrm>
              <a:off x="4407684" y="1779849"/>
              <a:ext cx="2988834" cy="4029479"/>
              <a:chOff x="5034254" y="1698368"/>
              <a:chExt cx="2988834" cy="4029479"/>
            </a:xfrm>
          </p:grpSpPr>
          <p:sp>
            <p:nvSpPr>
              <p:cNvPr id="5" name="Text Box 50">
                <a:extLst>
                  <a:ext uri="{FF2B5EF4-FFF2-40B4-BE49-F238E27FC236}">
                    <a16:creationId xmlns:a16="http://schemas.microsoft.com/office/drawing/2014/main" id="{717BF88A-CDD0-4EF8-B469-EF68D31D4C9C}"/>
                  </a:ext>
                </a:extLst>
              </p:cNvPr>
              <p:cNvSpPr txBox="1">
                <a:spLocks noChangeArrowheads="1"/>
              </p:cNvSpPr>
              <p:nvPr/>
            </p:nvSpPr>
            <p:spPr bwMode="auto">
              <a:xfrm>
                <a:off x="5182968" y="1698368"/>
                <a:ext cx="2691408" cy="3407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0" marR="0" lvl="0" indent="0" algn="ctr" defTabSz="914400" rtl="0" eaLnBrk="1" fontAlgn="auto" latinLnBrk="0" hangingPunct="1">
                  <a:lnSpc>
                    <a:spcPct val="100000"/>
                  </a:lnSpc>
                  <a:spcBef>
                    <a:spcPts val="487"/>
                  </a:spcBef>
                  <a:spcAft>
                    <a:spcPts val="0"/>
                  </a:spcAft>
                  <a:buClrTx/>
                  <a:buSzTx/>
                  <a:buFontTx/>
                  <a:buNone/>
                  <a:tabLst/>
                  <a:defRPr/>
                </a:pPr>
                <a:r>
                  <a:rPr kumimoji="0" lang="nb-NO" sz="1300" b="1" i="0" u="none" strike="noStrike" kern="1200" cap="none" spc="0" normalizeH="0" baseline="0" noProof="0">
                    <a:ln>
                      <a:noFill/>
                    </a:ln>
                    <a:solidFill>
                      <a:srgbClr val="0070C0"/>
                    </a:solidFill>
                    <a:effectLst/>
                    <a:uLnTx/>
                    <a:uFillTx/>
                    <a:latin typeface="Arial" pitchFamily="34" charset="0"/>
                    <a:ea typeface="+mn-ea"/>
                    <a:cs typeface="+mn-cs"/>
                  </a:rPr>
                  <a:t>SPART TID</a:t>
                </a:r>
              </a:p>
            </p:txBody>
          </p:sp>
          <p:pic>
            <p:nvPicPr>
              <p:cNvPr id="8" name="Picture 9">
                <a:extLst>
                  <a:ext uri="{FF2B5EF4-FFF2-40B4-BE49-F238E27FC236}">
                    <a16:creationId xmlns:a16="http://schemas.microsoft.com/office/drawing/2014/main" id="{BC1CD90C-C4D6-439C-9307-E6A44BBC7FF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60922" y="2219500"/>
                <a:ext cx="1735500" cy="1602000"/>
              </a:xfrm>
              <a:prstGeom prst="ellipse">
                <a:avLst/>
              </a:prstGeom>
              <a:ln w="57150">
                <a:solidFill>
                  <a:srgbClr val="0070C0"/>
                </a:solidFill>
              </a:ln>
              <a:effectLst/>
              <a:extLst>
                <a:ext uri="{909E8E84-426E-40DD-AFC4-6F175D3DCCD1}">
                  <a14:hiddenFill xmlns:a14="http://schemas.microsoft.com/office/drawing/2010/main">
                    <a:solidFill>
                      <a:schemeClr val="accent1"/>
                    </a:solidFill>
                  </a14:hiddenFill>
                </a:ext>
              </a:extLst>
            </p:spPr>
          </p:pic>
          <p:sp>
            <p:nvSpPr>
              <p:cNvPr id="11" name="Text Box 50">
                <a:extLst>
                  <a:ext uri="{FF2B5EF4-FFF2-40B4-BE49-F238E27FC236}">
                    <a16:creationId xmlns:a16="http://schemas.microsoft.com/office/drawing/2014/main" id="{8183ABDF-F65F-40DF-8559-A10DB8AB8418}"/>
                  </a:ext>
                </a:extLst>
              </p:cNvPr>
              <p:cNvSpPr txBox="1">
                <a:spLocks noChangeArrowheads="1"/>
              </p:cNvSpPr>
              <p:nvPr/>
            </p:nvSpPr>
            <p:spPr bwMode="auto">
              <a:xfrm>
                <a:off x="5034254" y="4149304"/>
                <a:ext cx="2988834" cy="157854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defPPr>
                  <a:defRPr lang="en-US"/>
                </a:defPPr>
                <a:lvl1pPr marL="285750" indent="-285750">
                  <a:spcBef>
                    <a:spcPts val="600"/>
                  </a:spcBef>
                  <a:buFont typeface="Arial" panose="020B0604020202020204" pitchFamily="34" charset="0"/>
                  <a:buChar char="•"/>
                  <a:defRPr>
                    <a:solidFill>
                      <a:schemeClr val="tx1">
                        <a:lumMod val="65000"/>
                        <a:lumOff val="35000"/>
                      </a:schemeClr>
                    </a:solidFill>
                  </a:defRPr>
                </a:lvl1pPr>
              </a:lstStyle>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Tid spart fordi man jobber annerledes. </a:t>
                </a:r>
              </a:p>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Eksempel: Spart tid til administrering av medisiner. </a:t>
                </a:r>
              </a:p>
            </p:txBody>
          </p:sp>
        </p:grpSp>
        <p:grpSp>
          <p:nvGrpSpPr>
            <p:cNvPr id="14" name="Group 13">
              <a:extLst>
                <a:ext uri="{FF2B5EF4-FFF2-40B4-BE49-F238E27FC236}">
                  <a16:creationId xmlns:a16="http://schemas.microsoft.com/office/drawing/2014/main" id="{E7EAA8E8-CA70-4087-8883-BD919E61C79C}"/>
                </a:ext>
              </a:extLst>
            </p:cNvPr>
            <p:cNvGrpSpPr/>
            <p:nvPr/>
          </p:nvGrpSpPr>
          <p:grpSpPr>
            <a:xfrm>
              <a:off x="8541943" y="1771602"/>
              <a:ext cx="2839195" cy="5224255"/>
              <a:chOff x="9048936" y="1690121"/>
              <a:chExt cx="2839195" cy="5224255"/>
            </a:xfrm>
          </p:grpSpPr>
          <p:sp>
            <p:nvSpPr>
              <p:cNvPr id="6" name="Text Box 50">
                <a:extLst>
                  <a:ext uri="{FF2B5EF4-FFF2-40B4-BE49-F238E27FC236}">
                    <a16:creationId xmlns:a16="http://schemas.microsoft.com/office/drawing/2014/main" id="{7A0CD6DF-9D3B-43AB-B96A-1A05BA32D635}"/>
                  </a:ext>
                </a:extLst>
              </p:cNvPr>
              <p:cNvSpPr txBox="1">
                <a:spLocks noChangeArrowheads="1"/>
              </p:cNvSpPr>
              <p:nvPr/>
            </p:nvSpPr>
            <p:spPr bwMode="auto">
              <a:xfrm>
                <a:off x="9048936" y="1690121"/>
                <a:ext cx="2691408" cy="3407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p>
                <a:pPr marL="0" marR="0" lvl="0" indent="0" algn="ctr" defTabSz="914400" rtl="0" eaLnBrk="1" fontAlgn="auto" latinLnBrk="0" hangingPunct="1">
                  <a:lnSpc>
                    <a:spcPct val="100000"/>
                  </a:lnSpc>
                  <a:spcBef>
                    <a:spcPts val="487"/>
                  </a:spcBef>
                  <a:spcAft>
                    <a:spcPts val="0"/>
                  </a:spcAft>
                  <a:buClrTx/>
                  <a:buSzTx/>
                  <a:buFontTx/>
                  <a:buNone/>
                  <a:tabLst/>
                  <a:defRPr/>
                </a:pPr>
                <a:r>
                  <a:rPr kumimoji="0" lang="nb-NO" sz="1300" b="1" i="0" u="none" strike="noStrike" kern="1200" cap="none" spc="0" normalizeH="0" baseline="0" noProof="0">
                    <a:ln>
                      <a:noFill/>
                    </a:ln>
                    <a:solidFill>
                      <a:srgbClr val="0070C0"/>
                    </a:solidFill>
                    <a:effectLst/>
                    <a:uLnTx/>
                    <a:uFillTx/>
                    <a:latin typeface="Arial" pitchFamily="34" charset="0"/>
                    <a:ea typeface="+mn-ea"/>
                    <a:cs typeface="+mn-cs"/>
                  </a:rPr>
                  <a:t>ØKT KVALITET</a:t>
                </a:r>
              </a:p>
            </p:txBody>
          </p:sp>
          <p:pic>
            <p:nvPicPr>
              <p:cNvPr id="9" name="Picture 10">
                <a:extLst>
                  <a:ext uri="{FF2B5EF4-FFF2-40B4-BE49-F238E27FC236}">
                    <a16:creationId xmlns:a16="http://schemas.microsoft.com/office/drawing/2014/main" id="{9E5E8F59-2026-4D7E-844C-B51F5464416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526891" y="2219499"/>
                <a:ext cx="1735500" cy="1602000"/>
              </a:xfrm>
              <a:prstGeom prst="ellipse">
                <a:avLst/>
              </a:prstGeom>
              <a:ln w="57150">
                <a:solidFill>
                  <a:srgbClr val="0070C0"/>
                </a:solidFill>
              </a:ln>
              <a:effectLst/>
              <a:extLst>
                <a:ext uri="{909E8E84-426E-40DD-AFC4-6F175D3DCCD1}">
                  <a14:hiddenFill xmlns:a14="http://schemas.microsoft.com/office/drawing/2010/main">
                    <a:solidFill>
                      <a:schemeClr val="accent1"/>
                    </a:solidFill>
                  </a14:hiddenFill>
                </a:ext>
              </a:extLst>
            </p:spPr>
          </p:pic>
          <p:sp>
            <p:nvSpPr>
              <p:cNvPr id="12" name="Text Box 50">
                <a:extLst>
                  <a:ext uri="{FF2B5EF4-FFF2-40B4-BE49-F238E27FC236}">
                    <a16:creationId xmlns:a16="http://schemas.microsoft.com/office/drawing/2014/main" id="{1CD0466F-7AF4-47F8-A6E9-5184DBA79A50}"/>
                  </a:ext>
                </a:extLst>
              </p:cNvPr>
              <p:cNvSpPr txBox="1">
                <a:spLocks noChangeArrowheads="1"/>
              </p:cNvSpPr>
              <p:nvPr/>
            </p:nvSpPr>
            <p:spPr bwMode="auto">
              <a:xfrm>
                <a:off x="9100241" y="4117038"/>
                <a:ext cx="2787890" cy="279733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106" tIns="38015" rIns="73106" bIns="38015">
                <a:spAutoFit/>
              </a:bodyPr>
              <a:lstStyle>
                <a:defPPr>
                  <a:defRPr lang="en-US"/>
                </a:defPPr>
                <a:lvl1pPr marL="285750" indent="-285750">
                  <a:spcBef>
                    <a:spcPts val="600"/>
                  </a:spcBef>
                  <a:buFont typeface="Arial" panose="020B0604020202020204" pitchFamily="34" charset="0"/>
                  <a:buChar char="•"/>
                  <a:defRPr>
                    <a:solidFill>
                      <a:schemeClr val="tx1">
                        <a:lumMod val="65000"/>
                        <a:lumOff val="35000"/>
                      </a:schemeClr>
                    </a:solidFill>
                  </a:defRPr>
                </a:lvl1pPr>
              </a:lstStyle>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Økt kvalitet for pasienten, pårørende og helsepersonell. </a:t>
                </a:r>
              </a:p>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Må kunne kvantifiseres. </a:t>
                </a:r>
              </a:p>
              <a:p>
                <a:pPr marL="285750" marR="0" lvl="0" indent="-285750" algn="l" defTabSz="914400" rtl="0" eaLnBrk="1" fontAlgn="auto" latinLnBrk="0" hangingPunct="1">
                  <a:lnSpc>
                    <a:spcPct val="100000"/>
                  </a:lnSpc>
                  <a:spcBef>
                    <a:spcPts val="975"/>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293947"/>
                    </a:solidFill>
                    <a:effectLst/>
                    <a:uLnTx/>
                    <a:uFillTx/>
                    <a:latin typeface="Arial" pitchFamily="34" charset="0"/>
                    <a:ea typeface="+mn-ea"/>
                    <a:cs typeface="+mn-cs"/>
                  </a:rPr>
                  <a:t>Økt etterlevelse av kvalitetskrav. Eksempel: Færre avvik. </a:t>
                </a:r>
              </a:p>
            </p:txBody>
          </p:sp>
        </p:grpSp>
      </p:grpSp>
    </p:spTree>
    <p:extLst>
      <p:ext uri="{BB962C8B-B14F-4D97-AF65-F5344CB8AC3E}">
        <p14:creationId xmlns:p14="http://schemas.microsoft.com/office/powerpoint/2010/main" val="27399395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444BEC6-DD9E-44B1-A923-CE2D45763102}"/>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4" name="Object 3" hidden="1">
                        <a:extLst>
                          <a:ext uri="{FF2B5EF4-FFF2-40B4-BE49-F238E27FC236}">
                            <a16:creationId xmlns:a16="http://schemas.microsoft.com/office/drawing/2014/main" id="{3444BEC6-DD9E-44B1-A923-CE2D45763102}"/>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94CA71-FF72-4255-B3E2-D0EF0FBC0EB1}"/>
              </a:ext>
            </a:extLst>
          </p:cNvPr>
          <p:cNvSpPr>
            <a:spLocks noGrp="1"/>
          </p:cNvSpPr>
          <p:nvPr>
            <p:ph type="title"/>
          </p:nvPr>
        </p:nvSpPr>
        <p:spPr>
          <a:xfrm>
            <a:off x="860871" y="231017"/>
            <a:ext cx="10148505" cy="1325563"/>
          </a:xfrm>
        </p:spPr>
        <p:txBody>
          <a:bodyPr vert="horz" lIns="91440" tIns="45720" rIns="91440" bIns="45720" rtlCol="0" anchor="ctr">
            <a:normAutofit/>
          </a:bodyPr>
          <a:lstStyle/>
          <a:p>
            <a:r>
              <a:rPr lang="nb-NO" sz="3200" dirty="0">
                <a:solidFill>
                  <a:schemeClr val="tx1"/>
                </a:solidFill>
              </a:rPr>
              <a:t>Kartlegge gevinster</a:t>
            </a:r>
          </a:p>
        </p:txBody>
      </p:sp>
      <p:sp>
        <p:nvSpPr>
          <p:cNvPr id="6" name="TextBox 5">
            <a:extLst>
              <a:ext uri="{FF2B5EF4-FFF2-40B4-BE49-F238E27FC236}">
                <a16:creationId xmlns:a16="http://schemas.microsoft.com/office/drawing/2014/main" id="{4E0A2F9A-5D41-4EC0-9922-520F1B9AD3FE}"/>
              </a:ext>
            </a:extLst>
          </p:cNvPr>
          <p:cNvSpPr txBox="1"/>
          <p:nvPr/>
        </p:nvSpPr>
        <p:spPr>
          <a:xfrm>
            <a:off x="714566" y="1776857"/>
            <a:ext cx="10388863" cy="4351338"/>
          </a:xfrm>
          <a:prstGeom prst="rect">
            <a:avLst/>
          </a:prstGeom>
        </p:spPr>
        <p:txBody>
          <a:bodyPr vert="horz" lIns="91440" tIns="45720" rIns="91440" bIns="45720" rtlCol="0" anchor="t">
            <a:normAutofit/>
          </a:bodyPr>
          <a:lstStyle/>
          <a:p>
            <a:pPr marL="420370" indent="-285750" defTabSz="603647">
              <a:lnSpc>
                <a:spcPct val="160000"/>
              </a:lnSpc>
              <a:spcAft>
                <a:spcPts val="600"/>
              </a:spcAft>
              <a:buClr>
                <a:srgbClr val="3CB2AC"/>
              </a:buClr>
              <a:buFont typeface="Wingdings" panose="05000000000000000000" pitchFamily="2" charset="2"/>
              <a:buChar char="§"/>
            </a:pPr>
            <a:endParaRPr lang="nb-NO" sz="1584" dirty="0">
              <a:solidFill>
                <a:srgbClr val="040439"/>
              </a:solidFill>
              <a:latin typeface="Arial" panose="020B0604020202020204" pitchFamily="34" charset="0"/>
              <a:cs typeface="Arial" panose="020B0604020202020204" pitchFamily="34" charset="0"/>
            </a:endParaRPr>
          </a:p>
          <a:p>
            <a:pPr marL="477520" indent="-342900" defTabSz="603647">
              <a:lnSpc>
                <a:spcPct val="160000"/>
              </a:lnSpc>
              <a:spcAft>
                <a:spcPts val="600"/>
              </a:spcAft>
              <a:buClr>
                <a:srgbClr val="3CB2AC"/>
              </a:buClr>
              <a:buFont typeface="Wingdings" panose="05000000000000000000" pitchFamily="2" charset="2"/>
              <a:buChar char="§"/>
            </a:pPr>
            <a:r>
              <a:rPr lang="nb-NO" sz="2200" dirty="0">
                <a:solidFill>
                  <a:srgbClr val="040439"/>
                </a:solidFill>
                <a:latin typeface="Arial" panose="020B0604020202020204" pitchFamily="34" charset="0"/>
                <a:cs typeface="Arial" panose="020B0604020202020204" pitchFamily="34" charset="0"/>
              </a:rPr>
              <a:t>Skape en felles forståelse for hva man ønsker å oppnå med prosjektet</a:t>
            </a:r>
            <a:br>
              <a:rPr lang="nb-NO" sz="2200" dirty="0">
                <a:solidFill>
                  <a:srgbClr val="040439"/>
                </a:solidFill>
                <a:latin typeface="Arial" panose="020B0604020202020204" pitchFamily="34" charset="0"/>
                <a:cs typeface="Arial" panose="020B0604020202020204" pitchFamily="34" charset="0"/>
              </a:rPr>
            </a:br>
            <a:endParaRPr lang="nb-NO" sz="2200" dirty="0">
              <a:solidFill>
                <a:srgbClr val="040439"/>
              </a:solidFill>
              <a:latin typeface="Arial" panose="020B0604020202020204" pitchFamily="34" charset="0"/>
              <a:cs typeface="Arial" panose="020B0604020202020204" pitchFamily="34" charset="0"/>
            </a:endParaRPr>
          </a:p>
          <a:p>
            <a:pPr marL="477520" indent="-342900" defTabSz="603647">
              <a:lnSpc>
                <a:spcPct val="160000"/>
              </a:lnSpc>
              <a:spcAft>
                <a:spcPts val="600"/>
              </a:spcAft>
              <a:buClr>
                <a:srgbClr val="3CB2AC"/>
              </a:buClr>
              <a:buFont typeface="Wingdings" panose="05000000000000000000" pitchFamily="2" charset="2"/>
              <a:buChar char="§"/>
            </a:pPr>
            <a:r>
              <a:rPr lang="nb-NO" sz="2200" dirty="0">
                <a:solidFill>
                  <a:srgbClr val="040439"/>
                </a:solidFill>
                <a:latin typeface="Arial" panose="020B0604020202020204" pitchFamily="34" charset="0"/>
                <a:cs typeface="Arial" panose="020B0604020202020204" pitchFamily="34" charset="0"/>
              </a:rPr>
              <a:t>Kan vise hva prosjektet har oppnådd i etterkant av prosjektet og underveis</a:t>
            </a:r>
            <a:br>
              <a:rPr lang="nb-NO" sz="2200" dirty="0">
                <a:solidFill>
                  <a:srgbClr val="040439"/>
                </a:solidFill>
                <a:latin typeface="Arial" panose="020B0604020202020204" pitchFamily="34" charset="0"/>
                <a:cs typeface="Arial" panose="020B0604020202020204" pitchFamily="34" charset="0"/>
              </a:rPr>
            </a:br>
            <a:endParaRPr lang="nb-NO" sz="2200" dirty="0">
              <a:solidFill>
                <a:srgbClr val="040439"/>
              </a:solidFill>
              <a:latin typeface="Arial" panose="020B0604020202020204" pitchFamily="34" charset="0"/>
              <a:cs typeface="Arial" panose="020B0604020202020204" pitchFamily="34" charset="0"/>
            </a:endParaRPr>
          </a:p>
          <a:p>
            <a:pPr marL="477520" indent="-342900" defTabSz="603647">
              <a:lnSpc>
                <a:spcPct val="160000"/>
              </a:lnSpc>
              <a:spcAft>
                <a:spcPts val="600"/>
              </a:spcAft>
              <a:buClr>
                <a:srgbClr val="3CB2AC"/>
              </a:buClr>
              <a:buFont typeface="Wingdings" panose="05000000000000000000" pitchFamily="2" charset="2"/>
              <a:buChar char="§"/>
            </a:pPr>
            <a:r>
              <a:rPr lang="nb-NO" sz="2200" dirty="0">
                <a:solidFill>
                  <a:srgbClr val="040439"/>
                </a:solidFill>
                <a:latin typeface="Arial"/>
                <a:cs typeface="Arial"/>
              </a:rPr>
              <a:t>Ved å kontinuerlig måle gevinster underveis i et prosjekt kan man også fange opp og korrigere uventede og uønskede hendelser</a:t>
            </a:r>
            <a:endParaRPr lang="nb-NO" sz="2200" dirty="0">
              <a:solidFill>
                <a:srgbClr val="040439"/>
              </a:solidFill>
              <a:latin typeface="Arial" panose="020B0604020202020204" pitchFamily="34" charset="0"/>
              <a:cs typeface="Arial" panose="020B0604020202020204" pitchFamily="34" charset="0"/>
            </a:endParaRPr>
          </a:p>
          <a:p>
            <a:pPr indent="-150495" defTabSz="603647">
              <a:lnSpc>
                <a:spcPct val="90000"/>
              </a:lnSpc>
              <a:spcAft>
                <a:spcPts val="600"/>
              </a:spcAft>
              <a:buClr>
                <a:srgbClr val="3CB2AC"/>
              </a:buClr>
            </a:pPr>
            <a:endParaRPr lang="nb-NO" sz="1584" dirty="0">
              <a:solidFill>
                <a:srgbClr val="0404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04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INTERESSENTER</a:t>
            </a:r>
          </a:p>
        </p:txBody>
      </p:sp>
    </p:spTree>
    <p:extLst>
      <p:ext uri="{BB962C8B-B14F-4D97-AF65-F5344CB8AC3E}">
        <p14:creationId xmlns:p14="http://schemas.microsoft.com/office/powerpoint/2010/main" val="94074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9F9D-0359-42C7-9D41-5B531F8948B0}"/>
              </a:ext>
            </a:extLst>
          </p:cNvPr>
          <p:cNvSpPr>
            <a:spLocks noGrp="1"/>
          </p:cNvSpPr>
          <p:nvPr>
            <p:ph type="title"/>
          </p:nvPr>
        </p:nvSpPr>
        <p:spPr/>
        <p:txBody>
          <a:bodyPr/>
          <a:lstStyle/>
          <a:p>
            <a:r>
              <a:rPr lang="nb-NO" sz="2400" dirty="0"/>
              <a:t>Hvem er de viktigste interessentene i prosjektet?</a:t>
            </a:r>
          </a:p>
        </p:txBody>
      </p:sp>
      <p:graphicFrame>
        <p:nvGraphicFramePr>
          <p:cNvPr id="5" name="Table 5">
            <a:extLst>
              <a:ext uri="{FF2B5EF4-FFF2-40B4-BE49-F238E27FC236}">
                <a16:creationId xmlns:a16="http://schemas.microsoft.com/office/drawing/2014/main" id="{EB5430A2-ED12-4794-8BFD-45B7A015DB0A}"/>
              </a:ext>
            </a:extLst>
          </p:cNvPr>
          <p:cNvGraphicFramePr>
            <a:graphicFrameLocks noGrp="1"/>
          </p:cNvGraphicFramePr>
          <p:nvPr>
            <p:extLst>
              <p:ext uri="{D42A27DB-BD31-4B8C-83A1-F6EECF244321}">
                <p14:modId xmlns:p14="http://schemas.microsoft.com/office/powerpoint/2010/main" val="2665115812"/>
              </p:ext>
            </p:extLst>
          </p:nvPr>
        </p:nvGraphicFramePr>
        <p:xfrm>
          <a:off x="838199" y="1976596"/>
          <a:ext cx="10208292" cy="4392930"/>
        </p:xfrm>
        <a:graphic>
          <a:graphicData uri="http://schemas.openxmlformats.org/drawingml/2006/table">
            <a:tbl>
              <a:tblPr firstRow="1" bandRow="1">
                <a:tableStyleId>{21E4AEA4-8DFA-4A89-87EB-49C32662AFE0}</a:tableStyleId>
              </a:tblPr>
              <a:tblGrid>
                <a:gridCol w="1766926">
                  <a:extLst>
                    <a:ext uri="{9D8B030D-6E8A-4147-A177-3AD203B41FA5}">
                      <a16:colId xmlns:a16="http://schemas.microsoft.com/office/drawing/2014/main" val="4083743683"/>
                    </a:ext>
                  </a:extLst>
                </a:gridCol>
                <a:gridCol w="2286211">
                  <a:extLst>
                    <a:ext uri="{9D8B030D-6E8A-4147-A177-3AD203B41FA5}">
                      <a16:colId xmlns:a16="http://schemas.microsoft.com/office/drawing/2014/main" val="2400442098"/>
                    </a:ext>
                  </a:extLst>
                </a:gridCol>
                <a:gridCol w="1874071">
                  <a:extLst>
                    <a:ext uri="{9D8B030D-6E8A-4147-A177-3AD203B41FA5}">
                      <a16:colId xmlns:a16="http://schemas.microsoft.com/office/drawing/2014/main" val="4244012257"/>
                    </a:ext>
                  </a:extLst>
                </a:gridCol>
                <a:gridCol w="2140542">
                  <a:extLst>
                    <a:ext uri="{9D8B030D-6E8A-4147-A177-3AD203B41FA5}">
                      <a16:colId xmlns:a16="http://schemas.microsoft.com/office/drawing/2014/main" val="350828065"/>
                    </a:ext>
                  </a:extLst>
                </a:gridCol>
                <a:gridCol w="2140542">
                  <a:extLst>
                    <a:ext uri="{9D8B030D-6E8A-4147-A177-3AD203B41FA5}">
                      <a16:colId xmlns:a16="http://schemas.microsoft.com/office/drawing/2014/main" val="1143882238"/>
                    </a:ext>
                  </a:extLst>
                </a:gridCol>
              </a:tblGrid>
              <a:tr h="1044955">
                <a:tc>
                  <a:txBody>
                    <a:bodyPr/>
                    <a:lstStyle/>
                    <a:p>
                      <a:pPr algn="ctr"/>
                      <a:r>
                        <a:rPr lang="nb-NO" sz="1600" dirty="0">
                          <a:solidFill>
                            <a:schemeClr val="tx1"/>
                          </a:solidFill>
                        </a:rPr>
                        <a:t>Interessent</a:t>
                      </a:r>
                    </a:p>
                  </a:txBody>
                  <a:tcPr anchor="ctr"/>
                </a:tc>
                <a:tc>
                  <a:txBody>
                    <a:bodyPr/>
                    <a:lstStyle/>
                    <a:p>
                      <a:pPr algn="ctr"/>
                      <a:r>
                        <a:rPr lang="nb-NO" sz="1600" dirty="0">
                          <a:solidFill>
                            <a:schemeClr val="tx1"/>
                          </a:solidFill>
                        </a:rPr>
                        <a:t>Interesse i prosjektet</a:t>
                      </a:r>
                    </a:p>
                  </a:txBody>
                  <a:tcPr anchor="ctr"/>
                </a:tc>
                <a:tc>
                  <a:txBody>
                    <a:bodyPr/>
                    <a:lstStyle/>
                    <a:p>
                      <a:pPr algn="ctr"/>
                      <a:r>
                        <a:rPr lang="nb-NO" sz="1600" dirty="0">
                          <a:solidFill>
                            <a:schemeClr val="tx1"/>
                          </a:solidFill>
                        </a:rPr>
                        <a:t>Viktighet (A,B,C)</a:t>
                      </a:r>
                    </a:p>
                  </a:txBody>
                  <a:tcPr anchor="ctr"/>
                </a:tc>
                <a:tc>
                  <a:txBody>
                    <a:bodyPr/>
                    <a:lstStyle/>
                    <a:p>
                      <a:pPr algn="ctr"/>
                      <a:r>
                        <a:rPr lang="nb-NO" sz="1600" dirty="0">
                          <a:solidFill>
                            <a:schemeClr val="tx1"/>
                          </a:solidFill>
                        </a:rPr>
                        <a:t>Innflytelse (H, M, L)</a:t>
                      </a:r>
                    </a:p>
                  </a:txBody>
                  <a:tcPr anchor="ctr"/>
                </a:tc>
                <a:tc>
                  <a:txBody>
                    <a:bodyPr/>
                    <a:lstStyle/>
                    <a:p>
                      <a:pPr algn="ctr"/>
                      <a:r>
                        <a:rPr lang="nb-NO" sz="1600" dirty="0">
                          <a:solidFill>
                            <a:schemeClr val="tx1"/>
                          </a:solidFill>
                        </a:rPr>
                        <a:t>Strategi for å oppnå støtte og redusere hindringer</a:t>
                      </a:r>
                    </a:p>
                  </a:txBody>
                  <a:tcPr anchor="ctr"/>
                </a:tc>
                <a:extLst>
                  <a:ext uri="{0D108BD9-81ED-4DB2-BD59-A6C34878D82A}">
                    <a16:rowId xmlns:a16="http://schemas.microsoft.com/office/drawing/2014/main" val="827142460"/>
                  </a:ext>
                </a:extLst>
              </a:tr>
              <a:tr h="954871">
                <a:tc>
                  <a:txBody>
                    <a:bodyPr/>
                    <a:lstStyle/>
                    <a:p>
                      <a:r>
                        <a:rPr lang="nb-NO" sz="1500" dirty="0">
                          <a:solidFill>
                            <a:schemeClr val="tx1"/>
                          </a:solidFill>
                          <a:highlight>
                            <a:srgbClr val="FFC07D"/>
                          </a:highlight>
                        </a:rPr>
                        <a:t>(sett inn navn)</a:t>
                      </a:r>
                    </a:p>
                  </a:txBody>
                  <a:tcPr/>
                </a:tc>
                <a:tc>
                  <a:txBody>
                    <a:bodyPr/>
                    <a:lstStyle/>
                    <a:p>
                      <a:r>
                        <a:rPr lang="nb-NO" sz="1500" dirty="0">
                          <a:solidFill>
                            <a:schemeClr val="tx1"/>
                          </a:solidFill>
                          <a:highlight>
                            <a:srgbClr val="FFC07D"/>
                          </a:highlight>
                        </a:rPr>
                        <a:t>(sett inn rolle og hvem interessenten representerer. </a:t>
                      </a:r>
                      <a:r>
                        <a:rPr lang="nb-NO" sz="1500" dirty="0" err="1">
                          <a:solidFill>
                            <a:schemeClr val="tx1"/>
                          </a:solidFill>
                          <a:highlight>
                            <a:srgbClr val="FFC07D"/>
                          </a:highlight>
                        </a:rPr>
                        <a:t>F.eks</a:t>
                      </a:r>
                      <a:r>
                        <a:rPr lang="nb-NO" sz="1500" dirty="0">
                          <a:solidFill>
                            <a:schemeClr val="tx1"/>
                          </a:solidFill>
                          <a:highlight>
                            <a:srgbClr val="FFC07D"/>
                          </a:highlight>
                        </a:rPr>
                        <a:t>: prosjekteier)</a:t>
                      </a:r>
                    </a:p>
                  </a:txBody>
                  <a:tcPr/>
                </a:tc>
                <a:tc>
                  <a:txBody>
                    <a:bodyPr/>
                    <a:lstStyle/>
                    <a:p>
                      <a:r>
                        <a:rPr lang="nb-NO" sz="1500" dirty="0">
                          <a:solidFill>
                            <a:schemeClr val="tx1"/>
                          </a:solidFill>
                          <a:highlight>
                            <a:srgbClr val="FFC07D"/>
                          </a:highlight>
                        </a:rPr>
                        <a:t>(A viktigst, B nest viktigst, C minst viktig)</a:t>
                      </a:r>
                    </a:p>
                  </a:txBody>
                  <a:tcPr/>
                </a:tc>
                <a:tc>
                  <a:txBody>
                    <a:bodyPr/>
                    <a:lstStyle/>
                    <a:p>
                      <a:r>
                        <a:rPr lang="nb-NO" sz="1500" dirty="0">
                          <a:solidFill>
                            <a:schemeClr val="tx1"/>
                          </a:solidFill>
                          <a:highlight>
                            <a:srgbClr val="FFC07D"/>
                          </a:highlight>
                        </a:rPr>
                        <a:t>(H = høy, M = medium, L = lav)</a:t>
                      </a:r>
                    </a:p>
                  </a:txBody>
                  <a:tcPr/>
                </a:tc>
                <a:tc>
                  <a:txBody>
                    <a:bodyPr/>
                    <a:lstStyle/>
                    <a:p>
                      <a:r>
                        <a:rPr lang="nb-NO" sz="1500" dirty="0">
                          <a:solidFill>
                            <a:schemeClr val="tx1"/>
                          </a:solidFill>
                          <a:highlight>
                            <a:srgbClr val="FFC07D"/>
                          </a:highlight>
                        </a:rPr>
                        <a:t>(sett inn, </a:t>
                      </a:r>
                      <a:r>
                        <a:rPr lang="nb-NO" sz="1500" dirty="0" err="1">
                          <a:solidFill>
                            <a:schemeClr val="tx1"/>
                          </a:solidFill>
                          <a:highlight>
                            <a:srgbClr val="FFC07D"/>
                          </a:highlight>
                        </a:rPr>
                        <a:t>f.eks</a:t>
                      </a:r>
                      <a:r>
                        <a:rPr lang="nb-NO" sz="1500" dirty="0">
                          <a:solidFill>
                            <a:schemeClr val="tx1"/>
                          </a:solidFill>
                          <a:highlight>
                            <a:srgbClr val="FFC07D"/>
                          </a:highlight>
                        </a:rPr>
                        <a:t>: ukentlige statusmøter for å oppdatere om prosjektet fremgang)</a:t>
                      </a:r>
                    </a:p>
                  </a:txBody>
                  <a:tcPr/>
                </a:tc>
                <a:extLst>
                  <a:ext uri="{0D108BD9-81ED-4DB2-BD59-A6C34878D82A}">
                    <a16:rowId xmlns:a16="http://schemas.microsoft.com/office/drawing/2014/main" val="1800747588"/>
                  </a:ext>
                </a:extLst>
              </a:tr>
              <a:tr h="468427">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extLst>
                  <a:ext uri="{0D108BD9-81ED-4DB2-BD59-A6C34878D82A}">
                    <a16:rowId xmlns:a16="http://schemas.microsoft.com/office/drawing/2014/main" val="3361518058"/>
                  </a:ext>
                </a:extLst>
              </a:tr>
              <a:tr h="468427">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extLst>
                  <a:ext uri="{0D108BD9-81ED-4DB2-BD59-A6C34878D82A}">
                    <a16:rowId xmlns:a16="http://schemas.microsoft.com/office/drawing/2014/main" val="983092527"/>
                  </a:ext>
                </a:extLst>
              </a:tr>
              <a:tr h="468427">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extLst>
                  <a:ext uri="{0D108BD9-81ED-4DB2-BD59-A6C34878D82A}">
                    <a16:rowId xmlns:a16="http://schemas.microsoft.com/office/drawing/2014/main" val="226770861"/>
                  </a:ext>
                </a:extLst>
              </a:tr>
              <a:tr h="468427">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extLst>
                  <a:ext uri="{0D108BD9-81ED-4DB2-BD59-A6C34878D82A}">
                    <a16:rowId xmlns:a16="http://schemas.microsoft.com/office/drawing/2014/main" val="914860850"/>
                  </a:ext>
                </a:extLst>
              </a:tr>
              <a:tr h="468427">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a:p>
                  </a:txBody>
                  <a:tcPr/>
                </a:tc>
                <a:tc>
                  <a:txBody>
                    <a:bodyPr/>
                    <a:lstStyle/>
                    <a:p>
                      <a:endParaRPr lang="nb-NO" sz="1500" dirty="0"/>
                    </a:p>
                  </a:txBody>
                  <a:tcPr/>
                </a:tc>
                <a:extLst>
                  <a:ext uri="{0D108BD9-81ED-4DB2-BD59-A6C34878D82A}">
                    <a16:rowId xmlns:a16="http://schemas.microsoft.com/office/drawing/2014/main" val="2823082360"/>
                  </a:ext>
                </a:extLst>
              </a:tr>
            </a:tbl>
          </a:graphicData>
        </a:graphic>
      </p:graphicFrame>
    </p:spTree>
    <p:extLst>
      <p:ext uri="{BB962C8B-B14F-4D97-AF65-F5344CB8AC3E}">
        <p14:creationId xmlns:p14="http://schemas.microsoft.com/office/powerpoint/2010/main" val="88889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120D-1935-4736-9A8C-14275E40F033}"/>
              </a:ext>
            </a:extLst>
          </p:cNvPr>
          <p:cNvSpPr>
            <a:spLocks noGrp="1"/>
          </p:cNvSpPr>
          <p:nvPr>
            <p:ph type="body" sz="quarter" idx="13"/>
          </p:nvPr>
        </p:nvSpPr>
        <p:spPr/>
        <p:txBody>
          <a:bodyPr/>
          <a:lstStyle/>
          <a:p>
            <a:r>
              <a:rPr lang="nb-NO"/>
              <a:t>Kartlegg interessenter helt fra starten</a:t>
            </a:r>
            <a:endParaRPr lang="en-US"/>
          </a:p>
        </p:txBody>
      </p:sp>
      <p:sp>
        <p:nvSpPr>
          <p:cNvPr id="6" name="Rectangle 5">
            <a:extLst>
              <a:ext uri="{FF2B5EF4-FFF2-40B4-BE49-F238E27FC236}">
                <a16:creationId xmlns:a16="http://schemas.microsoft.com/office/drawing/2014/main" id="{36E9C1E8-29DC-4A72-B1D4-F25E663C17CE}"/>
              </a:ext>
            </a:extLst>
          </p:cNvPr>
          <p:cNvSpPr/>
          <p:nvPr/>
        </p:nvSpPr>
        <p:spPr>
          <a:xfrm>
            <a:off x="935785" y="1120260"/>
            <a:ext cx="5317097" cy="369332"/>
          </a:xfrm>
          <a:prstGeom prst="rect">
            <a:avLst/>
          </a:prstGeom>
        </p:spPr>
        <p:txBody>
          <a:bodyPr wrap="square">
            <a:spAutoFit/>
          </a:bodyPr>
          <a:lstStyle/>
          <a:p>
            <a:pPr defTabSz="742916" eaLnBrk="0" fontAlgn="base" hangingPunct="0">
              <a:spcBef>
                <a:spcPts val="487"/>
              </a:spcBef>
              <a:spcAft>
                <a:spcPct val="0"/>
              </a:spcAft>
              <a:buClr>
                <a:srgbClr val="F5F8FA"/>
              </a:buClr>
            </a:pPr>
            <a:r>
              <a:rPr lang="nb-NO" b="1" dirty="0">
                <a:solidFill>
                  <a:srgbClr val="0C2126"/>
                </a:solidFill>
                <a:latin typeface="Arial" panose="020B0604020202020204"/>
              </a:rPr>
              <a:t>Analyse av hvem som berøres av endringen:</a:t>
            </a:r>
          </a:p>
        </p:txBody>
      </p:sp>
      <p:sp>
        <p:nvSpPr>
          <p:cNvPr id="7" name="TextBox 6">
            <a:extLst>
              <a:ext uri="{FF2B5EF4-FFF2-40B4-BE49-F238E27FC236}">
                <a16:creationId xmlns:a16="http://schemas.microsoft.com/office/drawing/2014/main" id="{91F4FD20-E94E-429F-BF24-4430C7D3E616}"/>
              </a:ext>
            </a:extLst>
          </p:cNvPr>
          <p:cNvSpPr txBox="1"/>
          <p:nvPr/>
        </p:nvSpPr>
        <p:spPr>
          <a:xfrm>
            <a:off x="935785" y="2460638"/>
            <a:ext cx="5516692" cy="1269578"/>
          </a:xfrm>
          <a:prstGeom prst="rect">
            <a:avLst/>
          </a:prstGeom>
          <a:noFill/>
        </p:spPr>
        <p:txBody>
          <a:bodyPr wrap="square" rtlCol="0">
            <a:spAutoFit/>
          </a:bodyPr>
          <a:lstStyle/>
          <a:p>
            <a:pPr marL="232161" indent="-232161">
              <a:spcBef>
                <a:spcPts val="487"/>
              </a:spcBef>
              <a:buFont typeface="Arial" panose="020B0604020202020204" pitchFamily="34" charset="0"/>
              <a:buChar char="•"/>
            </a:pPr>
            <a:r>
              <a:rPr lang="nb-NO" sz="1600" dirty="0">
                <a:solidFill>
                  <a:srgbClr val="293947">
                    <a:lumMod val="85000"/>
                    <a:lumOff val="15000"/>
                  </a:srgbClr>
                </a:solidFill>
                <a:latin typeface="Arial" panose="020B0604020202020204"/>
              </a:rPr>
              <a:t>Hvem berøres av endringen?</a:t>
            </a:r>
          </a:p>
          <a:p>
            <a:pPr marL="232161" indent="-232161">
              <a:spcBef>
                <a:spcPts val="487"/>
              </a:spcBef>
              <a:buFont typeface="Arial" panose="020B0604020202020204" pitchFamily="34" charset="0"/>
              <a:buChar char="•"/>
            </a:pPr>
            <a:r>
              <a:rPr lang="nb-NO" sz="1600" dirty="0">
                <a:solidFill>
                  <a:srgbClr val="293947">
                    <a:lumMod val="85000"/>
                    <a:lumOff val="15000"/>
                  </a:srgbClr>
                </a:solidFill>
                <a:latin typeface="Arial" panose="020B0604020202020204"/>
              </a:rPr>
              <a:t>Hvordan berøres disse menneskene?</a:t>
            </a:r>
          </a:p>
          <a:p>
            <a:pPr marL="232161" indent="-232161">
              <a:spcBef>
                <a:spcPts val="487"/>
              </a:spcBef>
              <a:buFont typeface="Arial" panose="020B0604020202020204" pitchFamily="34" charset="0"/>
              <a:buChar char="•"/>
            </a:pPr>
            <a:r>
              <a:rPr lang="nb-NO" sz="1600" dirty="0">
                <a:solidFill>
                  <a:srgbClr val="293947">
                    <a:lumMod val="85000"/>
                    <a:lumOff val="15000"/>
                  </a:srgbClr>
                </a:solidFill>
                <a:latin typeface="Arial" panose="020B0604020202020204"/>
              </a:rPr>
              <a:t>Hvilken påvirkningsgrad har de på endringsprosessen?</a:t>
            </a:r>
          </a:p>
          <a:p>
            <a:pPr marL="232161" indent="-232161">
              <a:spcBef>
                <a:spcPts val="487"/>
              </a:spcBef>
              <a:buFont typeface="Arial" panose="020B0604020202020204" pitchFamily="34" charset="0"/>
              <a:buChar char="•"/>
            </a:pPr>
            <a:r>
              <a:rPr lang="nb-NO" sz="1600" dirty="0">
                <a:solidFill>
                  <a:srgbClr val="293947">
                    <a:lumMod val="85000"/>
                    <a:lumOff val="15000"/>
                  </a:srgbClr>
                </a:solidFill>
                <a:latin typeface="Arial" panose="020B0604020202020204"/>
              </a:rPr>
              <a:t>Hvilken holdning har de til endringen?</a:t>
            </a:r>
          </a:p>
        </p:txBody>
      </p:sp>
      <p:pic>
        <p:nvPicPr>
          <p:cNvPr id="10" name="Picture 9">
            <a:extLst>
              <a:ext uri="{FF2B5EF4-FFF2-40B4-BE49-F238E27FC236}">
                <a16:creationId xmlns:a16="http://schemas.microsoft.com/office/drawing/2014/main" id="{93716CD1-5EF0-4D24-B731-D904EED1E0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1092" y="945894"/>
            <a:ext cx="5212780" cy="4395812"/>
          </a:xfrm>
          <a:prstGeom prst="rect">
            <a:avLst/>
          </a:prstGeom>
        </p:spPr>
      </p:pic>
    </p:spTree>
    <p:extLst>
      <p:ext uri="{BB962C8B-B14F-4D97-AF65-F5344CB8AC3E}">
        <p14:creationId xmlns:p14="http://schemas.microsoft.com/office/powerpoint/2010/main" val="222293088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HVA GJØR ANDRE?</a:t>
            </a:r>
          </a:p>
        </p:txBody>
      </p:sp>
    </p:spTree>
    <p:extLst>
      <p:ext uri="{BB962C8B-B14F-4D97-AF65-F5344CB8AC3E}">
        <p14:creationId xmlns:p14="http://schemas.microsoft.com/office/powerpoint/2010/main" val="358159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52CF-385C-4C22-A1C2-AEF5FCC8A31F}"/>
              </a:ext>
            </a:extLst>
          </p:cNvPr>
          <p:cNvSpPr>
            <a:spLocks noGrp="1"/>
          </p:cNvSpPr>
          <p:nvPr>
            <p:ph type="title"/>
          </p:nvPr>
        </p:nvSpPr>
        <p:spPr>
          <a:xfrm>
            <a:off x="838200" y="365125"/>
            <a:ext cx="10515600" cy="1325563"/>
          </a:xfrm>
        </p:spPr>
        <p:txBody>
          <a:bodyPr anchor="ctr">
            <a:normAutofit/>
          </a:bodyPr>
          <a:lstStyle/>
          <a:p>
            <a:r>
              <a:rPr lang="nb-NO" dirty="0"/>
              <a:t>Relevante prosjekter </a:t>
            </a:r>
          </a:p>
        </p:txBody>
      </p:sp>
      <p:sp>
        <p:nvSpPr>
          <p:cNvPr id="3" name="Content Placeholder 2">
            <a:extLst>
              <a:ext uri="{FF2B5EF4-FFF2-40B4-BE49-F238E27FC236}">
                <a16:creationId xmlns:a16="http://schemas.microsoft.com/office/drawing/2014/main" id="{5C63F5D5-6BEC-48D0-8690-AEF02DFFE19B}"/>
              </a:ext>
            </a:extLst>
          </p:cNvPr>
          <p:cNvSpPr>
            <a:spLocks noGrp="1"/>
          </p:cNvSpPr>
          <p:nvPr>
            <p:ph sz="half" idx="1"/>
          </p:nvPr>
        </p:nvSpPr>
        <p:spPr>
          <a:xfrm>
            <a:off x="838200" y="2232025"/>
            <a:ext cx="9468394" cy="4351338"/>
          </a:xfrm>
        </p:spPr>
        <p:txBody>
          <a:bodyPr vert="horz" lIns="91440" tIns="45720" rIns="91440" bIns="45720" rtlCol="0" anchor="t">
            <a:normAutofit/>
          </a:bodyPr>
          <a:lstStyle/>
          <a:p>
            <a:r>
              <a:rPr lang="nb-NO" i="1" dirty="0">
                <a:solidFill>
                  <a:schemeClr val="bg1">
                    <a:lumMod val="65000"/>
                  </a:schemeClr>
                </a:solidFill>
              </a:rPr>
              <a:t>Fyll ut .....</a:t>
            </a:r>
            <a:br>
              <a:rPr lang="nb-NO" i="1" dirty="0">
                <a:solidFill>
                  <a:schemeClr val="bg1">
                    <a:lumMod val="65000"/>
                  </a:schemeClr>
                </a:solidFill>
              </a:rPr>
            </a:br>
            <a:endParaRPr lang="nb-NO" i="1" dirty="0">
              <a:solidFill>
                <a:schemeClr val="bg1">
                  <a:lumMod val="65000"/>
                </a:schemeClr>
              </a:solidFill>
            </a:endParaRPr>
          </a:p>
          <a:p>
            <a:r>
              <a:rPr lang="nb-NO" i="1" dirty="0">
                <a:solidFill>
                  <a:schemeClr val="bg1">
                    <a:lumMod val="65000"/>
                  </a:schemeClr>
                </a:solidFill>
              </a:rPr>
              <a:t>Fyll ut ....</a:t>
            </a:r>
          </a:p>
          <a:p>
            <a:endParaRPr lang="nb-NO" i="1" dirty="0">
              <a:solidFill>
                <a:schemeClr val="bg1">
                  <a:lumMod val="65000"/>
                </a:schemeClr>
              </a:solidFill>
            </a:endParaRPr>
          </a:p>
          <a:p>
            <a:r>
              <a:rPr lang="nb-NO" i="1" dirty="0">
                <a:solidFill>
                  <a:schemeClr val="bg1">
                    <a:lumMod val="65000"/>
                  </a:schemeClr>
                </a:solidFill>
              </a:rPr>
              <a:t>Fyll ut ....</a:t>
            </a:r>
          </a:p>
        </p:txBody>
      </p:sp>
    </p:spTree>
    <p:extLst>
      <p:ext uri="{BB962C8B-B14F-4D97-AF65-F5344CB8AC3E}">
        <p14:creationId xmlns:p14="http://schemas.microsoft.com/office/powerpoint/2010/main" val="301360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PROSJEKTGRUPPA</a:t>
            </a:r>
          </a:p>
        </p:txBody>
      </p:sp>
    </p:spTree>
    <p:extLst>
      <p:ext uri="{BB962C8B-B14F-4D97-AF65-F5344CB8AC3E}">
        <p14:creationId xmlns:p14="http://schemas.microsoft.com/office/powerpoint/2010/main" val="234580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FE13-EE07-4670-984C-636184CB439F}"/>
              </a:ext>
            </a:extLst>
          </p:cNvPr>
          <p:cNvSpPr>
            <a:spLocks noGrp="1"/>
          </p:cNvSpPr>
          <p:nvPr>
            <p:ph type="title"/>
          </p:nvPr>
        </p:nvSpPr>
        <p:spPr/>
        <p:txBody>
          <a:bodyPr/>
          <a:lstStyle/>
          <a:p>
            <a:r>
              <a:rPr lang="nb-NO" dirty="0"/>
              <a:t>Hvem er i prosjektgruppa</a:t>
            </a:r>
          </a:p>
        </p:txBody>
      </p:sp>
      <p:sp>
        <p:nvSpPr>
          <p:cNvPr id="37" name="TextBox 36">
            <a:extLst>
              <a:ext uri="{FF2B5EF4-FFF2-40B4-BE49-F238E27FC236}">
                <a16:creationId xmlns:a16="http://schemas.microsoft.com/office/drawing/2014/main" id="{2758D76E-ED2F-4417-9F28-47F25767BB34}"/>
              </a:ext>
            </a:extLst>
          </p:cNvPr>
          <p:cNvSpPr txBox="1"/>
          <p:nvPr/>
        </p:nvSpPr>
        <p:spPr>
          <a:xfrm>
            <a:off x="952358" y="4826829"/>
            <a:ext cx="1610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Navn</a:t>
            </a:r>
            <a:b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Tittel</a:t>
            </a:r>
          </a:p>
        </p:txBody>
      </p:sp>
      <p:cxnSp>
        <p:nvCxnSpPr>
          <p:cNvPr id="42" name="Straight Connector 41">
            <a:extLst>
              <a:ext uri="{FF2B5EF4-FFF2-40B4-BE49-F238E27FC236}">
                <a16:creationId xmlns:a16="http://schemas.microsoft.com/office/drawing/2014/main" id="{9632D5CB-0FE1-437F-9707-04FD472898D1}"/>
              </a:ext>
            </a:extLst>
          </p:cNvPr>
          <p:cNvCxnSpPr>
            <a:cxnSpLocks/>
          </p:cNvCxnSpPr>
          <p:nvPr/>
        </p:nvCxnSpPr>
        <p:spPr>
          <a:xfrm flipV="1">
            <a:off x="1576335" y="3650321"/>
            <a:ext cx="0" cy="1202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41D235-4605-6549-B62D-59038110D755}"/>
              </a:ext>
            </a:extLst>
          </p:cNvPr>
          <p:cNvCxnSpPr>
            <a:cxnSpLocks/>
          </p:cNvCxnSpPr>
          <p:nvPr/>
        </p:nvCxnSpPr>
        <p:spPr>
          <a:xfrm flipV="1">
            <a:off x="3321184" y="3340428"/>
            <a:ext cx="0" cy="1202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ED472C-6824-D14C-8022-BEE9AC774480}"/>
              </a:ext>
            </a:extLst>
          </p:cNvPr>
          <p:cNvCxnSpPr>
            <a:cxnSpLocks/>
          </p:cNvCxnSpPr>
          <p:nvPr/>
        </p:nvCxnSpPr>
        <p:spPr>
          <a:xfrm flipV="1">
            <a:off x="5006293" y="3353491"/>
            <a:ext cx="0" cy="1202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6C9714-C200-6A41-BF11-37A5EA3EBF69}"/>
              </a:ext>
            </a:extLst>
          </p:cNvPr>
          <p:cNvCxnSpPr>
            <a:cxnSpLocks/>
          </p:cNvCxnSpPr>
          <p:nvPr/>
        </p:nvCxnSpPr>
        <p:spPr>
          <a:xfrm flipV="1">
            <a:off x="6665276" y="3366554"/>
            <a:ext cx="0" cy="1202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3414D4-F109-FB4E-A9DD-BE50FDBEA340}"/>
              </a:ext>
            </a:extLst>
          </p:cNvPr>
          <p:cNvCxnSpPr>
            <a:cxnSpLocks/>
          </p:cNvCxnSpPr>
          <p:nvPr/>
        </p:nvCxnSpPr>
        <p:spPr>
          <a:xfrm flipV="1">
            <a:off x="8350384" y="3366554"/>
            <a:ext cx="0" cy="1202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BA24EEB-8289-004D-A2D4-8F3317AB962F}"/>
              </a:ext>
            </a:extLst>
          </p:cNvPr>
          <p:cNvCxnSpPr>
            <a:cxnSpLocks/>
          </p:cNvCxnSpPr>
          <p:nvPr/>
        </p:nvCxnSpPr>
        <p:spPr>
          <a:xfrm flipV="1">
            <a:off x="10061618" y="3353491"/>
            <a:ext cx="0" cy="1202634"/>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D3E010F-AFDF-8E42-AFC8-99B7B93FED5E}"/>
              </a:ext>
            </a:extLst>
          </p:cNvPr>
          <p:cNvSpPr txBox="1"/>
          <p:nvPr/>
        </p:nvSpPr>
        <p:spPr>
          <a:xfrm>
            <a:off x="2629231" y="4852955"/>
            <a:ext cx="1610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Navn</a:t>
            </a:r>
            <a:b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Tittel</a:t>
            </a:r>
          </a:p>
        </p:txBody>
      </p:sp>
      <p:sp>
        <p:nvSpPr>
          <p:cNvPr id="40" name="TextBox 39">
            <a:extLst>
              <a:ext uri="{FF2B5EF4-FFF2-40B4-BE49-F238E27FC236}">
                <a16:creationId xmlns:a16="http://schemas.microsoft.com/office/drawing/2014/main" id="{9E1E3EE0-009E-914F-9E42-A43432D075E5}"/>
              </a:ext>
            </a:extLst>
          </p:cNvPr>
          <p:cNvSpPr txBox="1"/>
          <p:nvPr/>
        </p:nvSpPr>
        <p:spPr>
          <a:xfrm>
            <a:off x="4418843" y="4846527"/>
            <a:ext cx="1610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Navn</a:t>
            </a:r>
            <a:b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Tittel</a:t>
            </a:r>
          </a:p>
        </p:txBody>
      </p:sp>
      <p:sp>
        <p:nvSpPr>
          <p:cNvPr id="41" name="TextBox 40">
            <a:extLst>
              <a:ext uri="{FF2B5EF4-FFF2-40B4-BE49-F238E27FC236}">
                <a16:creationId xmlns:a16="http://schemas.microsoft.com/office/drawing/2014/main" id="{6DE0F83B-215C-BD4C-8F2A-44E8C5BD25E6}"/>
              </a:ext>
            </a:extLst>
          </p:cNvPr>
          <p:cNvSpPr txBox="1"/>
          <p:nvPr/>
        </p:nvSpPr>
        <p:spPr>
          <a:xfrm>
            <a:off x="6081235" y="4840099"/>
            <a:ext cx="1610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Navn</a:t>
            </a:r>
            <a:b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Tittel</a:t>
            </a:r>
          </a:p>
        </p:txBody>
      </p:sp>
      <p:sp>
        <p:nvSpPr>
          <p:cNvPr id="52" name="TextBox 51">
            <a:extLst>
              <a:ext uri="{FF2B5EF4-FFF2-40B4-BE49-F238E27FC236}">
                <a16:creationId xmlns:a16="http://schemas.microsoft.com/office/drawing/2014/main" id="{5CA2F713-BC66-9B42-B4E0-7EC92B44B40B}"/>
              </a:ext>
            </a:extLst>
          </p:cNvPr>
          <p:cNvSpPr txBox="1"/>
          <p:nvPr/>
        </p:nvSpPr>
        <p:spPr>
          <a:xfrm>
            <a:off x="7872266" y="4852955"/>
            <a:ext cx="1610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Navn</a:t>
            </a:r>
            <a:b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Tittel</a:t>
            </a:r>
          </a:p>
        </p:txBody>
      </p:sp>
      <p:sp>
        <p:nvSpPr>
          <p:cNvPr id="56" name="TextBox 55">
            <a:extLst>
              <a:ext uri="{FF2B5EF4-FFF2-40B4-BE49-F238E27FC236}">
                <a16:creationId xmlns:a16="http://schemas.microsoft.com/office/drawing/2014/main" id="{D699ABF9-7709-0540-8527-8032E067A460}"/>
              </a:ext>
            </a:extLst>
          </p:cNvPr>
          <p:cNvSpPr txBox="1"/>
          <p:nvPr/>
        </p:nvSpPr>
        <p:spPr>
          <a:xfrm>
            <a:off x="9661878" y="4852955"/>
            <a:ext cx="16101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Navn</a:t>
            </a:r>
            <a:b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br>
            <a:r>
              <a:rPr kumimoji="0" lang="nb-NO" sz="1200" b="0" i="1" u="none" strike="noStrike" kern="1200" cap="none" spc="0" normalizeH="0" baseline="0" noProof="0" dirty="0">
                <a:ln>
                  <a:noFill/>
                </a:ln>
                <a:solidFill>
                  <a:prstClr val="black"/>
                </a:solidFill>
                <a:effectLst/>
                <a:uLnTx/>
                <a:uFillTx/>
                <a:latin typeface="Arial" panose="020B0604020202020204"/>
                <a:ea typeface="+mn-ea"/>
                <a:cs typeface="+mn-cs"/>
              </a:rPr>
              <a:t>Tittel</a:t>
            </a:r>
          </a:p>
        </p:txBody>
      </p:sp>
      <p:pic>
        <p:nvPicPr>
          <p:cNvPr id="4098" name="Picture 2" descr="Person Icon Png, Transparent Png - kindpng">
            <a:extLst>
              <a:ext uri="{FF2B5EF4-FFF2-40B4-BE49-F238E27FC236}">
                <a16:creationId xmlns:a16="http://schemas.microsoft.com/office/drawing/2014/main" id="{A1A66EBF-D4B9-B14A-8A0C-4C9F727A78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103" y="1996233"/>
            <a:ext cx="1778464"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50206ED-24DE-2F40-990C-D61547BFE1D4}"/>
              </a:ext>
            </a:extLst>
          </p:cNvPr>
          <p:cNvSpPr/>
          <p:nvPr/>
        </p:nvSpPr>
        <p:spPr>
          <a:xfrm>
            <a:off x="782935" y="3340428"/>
            <a:ext cx="1672253" cy="369332"/>
          </a:xfrm>
          <a:prstGeom prst="rect">
            <a:avLst/>
          </a:prstGeom>
        </p:spPr>
        <p:txBody>
          <a:bodyPr wrap="none">
            <a:spAutoFit/>
          </a:bodyPr>
          <a:lstStyle/>
          <a:p>
            <a:pPr lvl="0" algn="ctr">
              <a:defRPr/>
            </a:pPr>
            <a:r>
              <a:rPr lang="nb-NO" i="1" dirty="0">
                <a:highlight>
                  <a:srgbClr val="FFFF00"/>
                </a:highlight>
              </a:rPr>
              <a:t>(Sett inn bilde)</a:t>
            </a:r>
          </a:p>
        </p:txBody>
      </p:sp>
      <p:pic>
        <p:nvPicPr>
          <p:cNvPr id="57" name="Picture 2" descr="Person Icon Png, Transparent Png - kindpng">
            <a:extLst>
              <a:ext uri="{FF2B5EF4-FFF2-40B4-BE49-F238E27FC236}">
                <a16:creationId xmlns:a16="http://schemas.microsoft.com/office/drawing/2014/main" id="{1728B467-13BB-B847-9059-DADD7CDEE8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7989" y="2014865"/>
            <a:ext cx="177846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Person Icon Png, Transparent Png - kindpng">
            <a:extLst>
              <a:ext uri="{FF2B5EF4-FFF2-40B4-BE49-F238E27FC236}">
                <a16:creationId xmlns:a16="http://schemas.microsoft.com/office/drawing/2014/main" id="{5649B3C2-3DF8-D844-8CFD-C7A68396C6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7784" y="2027928"/>
            <a:ext cx="177846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Person Icon Png, Transparent Png - kindpng">
            <a:extLst>
              <a:ext uri="{FF2B5EF4-FFF2-40B4-BE49-F238E27FC236}">
                <a16:creationId xmlns:a16="http://schemas.microsoft.com/office/drawing/2014/main" id="{F8616E13-0EF0-2740-8C78-C3CDF57C4E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1898" y="2040991"/>
            <a:ext cx="177846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Person Icon Png, Transparent Png - kindpng">
            <a:extLst>
              <a:ext uri="{FF2B5EF4-FFF2-40B4-BE49-F238E27FC236}">
                <a16:creationId xmlns:a16="http://schemas.microsoft.com/office/drawing/2014/main" id="{2E69B2C8-E9B9-5E4D-9F0D-E42DE43F1D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7481" y="2027928"/>
            <a:ext cx="177846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Person Icon Png, Transparent Png - kindpng">
            <a:extLst>
              <a:ext uri="{FF2B5EF4-FFF2-40B4-BE49-F238E27FC236}">
                <a16:creationId xmlns:a16="http://schemas.microsoft.com/office/drawing/2014/main" id="{C04582D1-4118-194A-9A95-4EC0A08597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22367" y="2040991"/>
            <a:ext cx="1778464"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7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16F8-3363-4C9C-9363-A4D22B48ED53}"/>
              </a:ext>
            </a:extLst>
          </p:cNvPr>
          <p:cNvSpPr>
            <a:spLocks noGrp="1"/>
          </p:cNvSpPr>
          <p:nvPr>
            <p:ph type="title"/>
          </p:nvPr>
        </p:nvSpPr>
        <p:spPr/>
        <p:txBody>
          <a:bodyPr/>
          <a:lstStyle/>
          <a:p>
            <a:r>
              <a:rPr lang="nb-NO" dirty="0"/>
              <a:t>Innhold i presentasjonen</a:t>
            </a:r>
          </a:p>
        </p:txBody>
      </p:sp>
      <p:sp>
        <p:nvSpPr>
          <p:cNvPr id="4" name="Rectangle 3">
            <a:extLst>
              <a:ext uri="{FF2B5EF4-FFF2-40B4-BE49-F238E27FC236}">
                <a16:creationId xmlns:a16="http://schemas.microsoft.com/office/drawing/2014/main" id="{269FF4BB-26D1-F44B-AA8D-6A91420D0B17}"/>
              </a:ext>
            </a:extLst>
          </p:cNvPr>
          <p:cNvSpPr/>
          <p:nvPr/>
        </p:nvSpPr>
        <p:spPr>
          <a:xfrm>
            <a:off x="838199" y="1690688"/>
            <a:ext cx="11122153"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Utfordringsbilde</a:t>
            </a:r>
          </a:p>
          <a:p>
            <a:pPr marR="0" lvl="0" algn="l" defTabSz="914400" rtl="0" eaLnBrk="1" fontAlgn="auto" latinLnBrk="0" hangingPunct="1">
              <a:lnSpc>
                <a:spcPct val="100000"/>
              </a:lnSpc>
              <a:spcBef>
                <a:spcPts val="0"/>
              </a:spcBef>
              <a:spcAft>
                <a:spcPts val="0"/>
              </a:spcAft>
              <a:buClrTx/>
              <a:buSzTx/>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lvl="0" indent="-285750">
              <a:buFont typeface="Arial" panose="020B0604020202020204" pitchFamily="34" charset="0"/>
              <a:buChar char="•"/>
            </a:pPr>
            <a:r>
              <a:rPr lang="nb-NO" dirty="0">
                <a:solidFill>
                  <a:prstClr val="black"/>
                </a:solidFill>
                <a:latin typeface="Arial" panose="020B0604020202020204"/>
              </a:rPr>
              <a:t>V</a:t>
            </a:r>
            <a:r>
              <a:rPr kumimoji="0" lang="nb-NO" sz="1800" b="0" i="0" u="none" strike="noStrike" kern="1200" cap="none" spc="0" normalizeH="0" baseline="0" noProof="0" dirty="0" err="1">
                <a:ln>
                  <a:noFill/>
                </a:ln>
                <a:solidFill>
                  <a:prstClr val="black"/>
                </a:solidFill>
                <a:effectLst/>
                <a:uLnTx/>
                <a:uFillTx/>
                <a:latin typeface="Arial" panose="020B0604020202020204"/>
                <a:ea typeface="+mn-ea"/>
                <a:cs typeface="+mn-cs"/>
              </a:rPr>
              <a:t>isjon</a:t>
            </a: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nb-NO" dirty="0">
                <a:solidFill>
                  <a:prstClr val="black"/>
                </a:solidFill>
                <a:latin typeface="Arial" panose="020B0604020202020204"/>
              </a:rPr>
              <a:t>/ </a:t>
            </a: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ambisjoner</a:t>
            </a:r>
          </a:p>
          <a:p>
            <a:pPr marL="285750" lvl="0" indent="-285750">
              <a:buFont typeface="Arial" panose="020B0604020202020204" pitchFamily="34" charset="0"/>
              <a:buChar cha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Viktige interessenter og aktører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Gevinster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solidFill>
                <a:prstClr val="black"/>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Relevante prosjekter</a:t>
            </a:r>
          </a:p>
          <a:p>
            <a:pPr marR="0" lvl="0" algn="l" defTabSz="914400" rtl="0" eaLnBrk="1" fontAlgn="auto" latinLnBrk="0" hangingPunct="1">
              <a:lnSpc>
                <a:spcPct val="100000"/>
              </a:lnSpc>
              <a:spcBef>
                <a:spcPts val="0"/>
              </a:spcBef>
              <a:spcAft>
                <a:spcPts val="0"/>
              </a:spcAft>
              <a:buClrTx/>
              <a:buSzTx/>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Prosjektgruppe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solidFill>
                <a:prstClr val="black"/>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rPr>
              <a:t>Overordnet fremdriftsplan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solidFill>
                <a:prstClr val="black"/>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1"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79496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FREMDRIFTSPLAN</a:t>
            </a:r>
          </a:p>
        </p:txBody>
      </p:sp>
    </p:spTree>
    <p:extLst>
      <p:ext uri="{BB962C8B-B14F-4D97-AF65-F5344CB8AC3E}">
        <p14:creationId xmlns:p14="http://schemas.microsoft.com/office/powerpoint/2010/main" val="53691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FE13-EE07-4670-984C-636184CB439F}"/>
              </a:ext>
            </a:extLst>
          </p:cNvPr>
          <p:cNvSpPr>
            <a:spLocks noGrp="1"/>
          </p:cNvSpPr>
          <p:nvPr>
            <p:ph type="title"/>
          </p:nvPr>
        </p:nvSpPr>
        <p:spPr/>
        <p:txBody>
          <a:bodyPr/>
          <a:lstStyle/>
          <a:p>
            <a:r>
              <a:rPr lang="nb-NO" dirty="0"/>
              <a:t>Tidslinje og milepæler</a:t>
            </a:r>
          </a:p>
        </p:txBody>
      </p:sp>
      <p:sp>
        <p:nvSpPr>
          <p:cNvPr id="24" name="Arrow: Right 23">
            <a:extLst>
              <a:ext uri="{FF2B5EF4-FFF2-40B4-BE49-F238E27FC236}">
                <a16:creationId xmlns:a16="http://schemas.microsoft.com/office/drawing/2014/main" id="{99B2C5CF-D4B9-457A-99A6-55358738926F}"/>
              </a:ext>
            </a:extLst>
          </p:cNvPr>
          <p:cNvSpPr/>
          <p:nvPr/>
        </p:nvSpPr>
        <p:spPr>
          <a:xfrm>
            <a:off x="838200" y="1841054"/>
            <a:ext cx="10515600" cy="974018"/>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err="1">
                <a:ln>
                  <a:noFill/>
                </a:ln>
                <a:solidFill>
                  <a:srgbClr val="040439"/>
                </a:solidFill>
                <a:effectLst/>
                <a:uLnTx/>
                <a:uFillTx/>
                <a:latin typeface="Arial" panose="020B0604020202020204"/>
                <a:ea typeface="+mn-ea"/>
                <a:cs typeface="+mn-cs"/>
              </a:rPr>
              <a:t>Grovskisset</a:t>
            </a:r>
            <a:r>
              <a:rPr kumimoji="0" lang="nb-NO" sz="2200" b="1" i="0" u="none" strike="noStrike" kern="1200" cap="none" spc="0" normalizeH="0" baseline="0" noProof="0" dirty="0">
                <a:ln>
                  <a:noFill/>
                </a:ln>
                <a:solidFill>
                  <a:srgbClr val="040439"/>
                </a:solidFill>
                <a:effectLst/>
                <a:uLnTx/>
                <a:uFillTx/>
                <a:latin typeface="Arial" panose="020B0604020202020204"/>
                <a:ea typeface="+mn-ea"/>
                <a:cs typeface="+mn-cs"/>
              </a:rPr>
              <a:t> tidslinje for denne fasen</a:t>
            </a:r>
          </a:p>
        </p:txBody>
      </p:sp>
      <p:cxnSp>
        <p:nvCxnSpPr>
          <p:cNvPr id="36" name="Straight Arrow Connector 35">
            <a:extLst>
              <a:ext uri="{FF2B5EF4-FFF2-40B4-BE49-F238E27FC236}">
                <a16:creationId xmlns:a16="http://schemas.microsoft.com/office/drawing/2014/main" id="{036534A7-542A-4C5B-86A9-F802A4973C51}"/>
              </a:ext>
            </a:extLst>
          </p:cNvPr>
          <p:cNvCxnSpPr>
            <a:cxnSpLocks/>
          </p:cNvCxnSpPr>
          <p:nvPr/>
        </p:nvCxnSpPr>
        <p:spPr>
          <a:xfrm>
            <a:off x="838200" y="5588090"/>
            <a:ext cx="10358231"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758D76E-ED2F-4417-9F28-47F25767BB34}"/>
              </a:ext>
            </a:extLst>
          </p:cNvPr>
          <p:cNvSpPr txBox="1"/>
          <p:nvPr/>
        </p:nvSpPr>
        <p:spPr>
          <a:xfrm>
            <a:off x="1142930" y="5866902"/>
            <a:ext cx="16101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a:ln>
                  <a:noFill/>
                </a:ln>
                <a:solidFill>
                  <a:prstClr val="black"/>
                </a:solidFill>
                <a:effectLst/>
                <a:uLnTx/>
                <a:uFillTx/>
                <a:latin typeface="Arial" panose="020B0604020202020204"/>
                <a:ea typeface="+mn-ea"/>
                <a:cs typeface="+mn-cs"/>
              </a:rPr>
              <a:t>(Sett inn måned)</a:t>
            </a:r>
          </a:p>
        </p:txBody>
      </p:sp>
      <p:sp>
        <p:nvSpPr>
          <p:cNvPr id="38" name="TextBox 37">
            <a:extLst>
              <a:ext uri="{FF2B5EF4-FFF2-40B4-BE49-F238E27FC236}">
                <a16:creationId xmlns:a16="http://schemas.microsoft.com/office/drawing/2014/main" id="{A7B23BFE-BD45-4AD0-A426-86230D896FC8}"/>
              </a:ext>
            </a:extLst>
          </p:cNvPr>
          <p:cNvSpPr txBox="1"/>
          <p:nvPr/>
        </p:nvSpPr>
        <p:spPr>
          <a:xfrm>
            <a:off x="3284068" y="5866903"/>
            <a:ext cx="16101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a:ln>
                  <a:noFill/>
                </a:ln>
                <a:solidFill>
                  <a:prstClr val="black"/>
                </a:solidFill>
                <a:effectLst/>
                <a:uLnTx/>
                <a:uFillTx/>
                <a:latin typeface="Arial" panose="020B0604020202020204"/>
                <a:ea typeface="+mn-ea"/>
                <a:cs typeface="+mn-cs"/>
              </a:rPr>
              <a:t>(Sett inn måned)</a:t>
            </a:r>
          </a:p>
        </p:txBody>
      </p:sp>
      <p:cxnSp>
        <p:nvCxnSpPr>
          <p:cNvPr id="42" name="Straight Connector 41">
            <a:extLst>
              <a:ext uri="{FF2B5EF4-FFF2-40B4-BE49-F238E27FC236}">
                <a16:creationId xmlns:a16="http://schemas.microsoft.com/office/drawing/2014/main" id="{9632D5CB-0FE1-437F-9707-04FD472898D1}"/>
              </a:ext>
            </a:extLst>
          </p:cNvPr>
          <p:cNvCxnSpPr>
            <a:cxnSpLocks/>
          </p:cNvCxnSpPr>
          <p:nvPr/>
        </p:nvCxnSpPr>
        <p:spPr>
          <a:xfrm flipV="1">
            <a:off x="1596887" y="4385456"/>
            <a:ext cx="0" cy="1202634"/>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4999680-BBA1-4BC6-83DD-04FFE807576D}"/>
              </a:ext>
            </a:extLst>
          </p:cNvPr>
          <p:cNvSpPr/>
          <p:nvPr/>
        </p:nvSpPr>
        <p:spPr>
          <a:xfrm>
            <a:off x="838200" y="2928378"/>
            <a:ext cx="1517374" cy="1499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prstClr val="black"/>
                </a:solidFill>
                <a:effectLst/>
                <a:uLnTx/>
                <a:uFillTx/>
                <a:latin typeface="Arial" panose="020B0604020202020204"/>
                <a:ea typeface="+mn-ea"/>
                <a:cs typeface="+mn-cs"/>
              </a:rPr>
              <a:t>(Sett inn milepæl)</a:t>
            </a:r>
          </a:p>
        </p:txBody>
      </p:sp>
      <p:cxnSp>
        <p:nvCxnSpPr>
          <p:cNvPr id="44" name="Straight Connector 43">
            <a:extLst>
              <a:ext uri="{FF2B5EF4-FFF2-40B4-BE49-F238E27FC236}">
                <a16:creationId xmlns:a16="http://schemas.microsoft.com/office/drawing/2014/main" id="{2CBE277D-3A3C-4AA3-A1D0-48432E795584}"/>
              </a:ext>
            </a:extLst>
          </p:cNvPr>
          <p:cNvCxnSpPr>
            <a:cxnSpLocks/>
          </p:cNvCxnSpPr>
          <p:nvPr/>
        </p:nvCxnSpPr>
        <p:spPr>
          <a:xfrm flipV="1">
            <a:off x="3612872" y="4385456"/>
            <a:ext cx="0" cy="1202634"/>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1DE4CF0E-F5D9-415A-BA1B-913B39D0F439}"/>
              </a:ext>
            </a:extLst>
          </p:cNvPr>
          <p:cNvSpPr/>
          <p:nvPr/>
        </p:nvSpPr>
        <p:spPr>
          <a:xfrm>
            <a:off x="2854185" y="2909690"/>
            <a:ext cx="1517374" cy="15181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prstClr val="black"/>
                </a:solidFill>
                <a:effectLst/>
                <a:uLnTx/>
                <a:uFillTx/>
                <a:latin typeface="Arial" panose="020B0604020202020204"/>
                <a:ea typeface="+mn-ea"/>
                <a:cs typeface="+mn-cs"/>
              </a:rPr>
              <a:t>(Sett inn milepæl)</a:t>
            </a:r>
          </a:p>
        </p:txBody>
      </p:sp>
      <p:cxnSp>
        <p:nvCxnSpPr>
          <p:cNvPr id="46" name="Straight Connector 45">
            <a:extLst>
              <a:ext uri="{FF2B5EF4-FFF2-40B4-BE49-F238E27FC236}">
                <a16:creationId xmlns:a16="http://schemas.microsoft.com/office/drawing/2014/main" id="{9198D484-C0DD-4922-9895-7E7ED222A547}"/>
              </a:ext>
            </a:extLst>
          </p:cNvPr>
          <p:cNvCxnSpPr>
            <a:cxnSpLocks/>
          </p:cNvCxnSpPr>
          <p:nvPr/>
        </p:nvCxnSpPr>
        <p:spPr>
          <a:xfrm flipV="1">
            <a:off x="5713347" y="4385456"/>
            <a:ext cx="0" cy="1202634"/>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52A3D8F-6CDA-45DB-9BAA-8FA0BBA32101}"/>
              </a:ext>
            </a:extLst>
          </p:cNvPr>
          <p:cNvSpPr/>
          <p:nvPr/>
        </p:nvSpPr>
        <p:spPr>
          <a:xfrm>
            <a:off x="4954660" y="2909694"/>
            <a:ext cx="1517374" cy="15181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prstClr val="black"/>
                </a:solidFill>
                <a:effectLst/>
                <a:uLnTx/>
                <a:uFillTx/>
                <a:latin typeface="Arial" panose="020B0604020202020204"/>
                <a:ea typeface="+mn-ea"/>
                <a:cs typeface="+mn-cs"/>
              </a:rPr>
              <a:t>(Sett inn milepæl)</a:t>
            </a:r>
          </a:p>
        </p:txBody>
      </p:sp>
      <p:cxnSp>
        <p:nvCxnSpPr>
          <p:cNvPr id="48" name="Straight Connector 47">
            <a:extLst>
              <a:ext uri="{FF2B5EF4-FFF2-40B4-BE49-F238E27FC236}">
                <a16:creationId xmlns:a16="http://schemas.microsoft.com/office/drawing/2014/main" id="{7556778B-5BF1-419A-BD03-1F84895D302C}"/>
              </a:ext>
            </a:extLst>
          </p:cNvPr>
          <p:cNvCxnSpPr>
            <a:cxnSpLocks/>
          </p:cNvCxnSpPr>
          <p:nvPr/>
        </p:nvCxnSpPr>
        <p:spPr>
          <a:xfrm flipV="1">
            <a:off x="7729332" y="4385124"/>
            <a:ext cx="0" cy="1202634"/>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0A7A0AB-B590-4769-B7A5-7F9D5CF927D3}"/>
              </a:ext>
            </a:extLst>
          </p:cNvPr>
          <p:cNvSpPr/>
          <p:nvPr/>
        </p:nvSpPr>
        <p:spPr>
          <a:xfrm>
            <a:off x="6996291" y="2909693"/>
            <a:ext cx="1517374" cy="15181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prstClr val="black"/>
                </a:solidFill>
                <a:effectLst/>
                <a:uLnTx/>
                <a:uFillTx/>
                <a:latin typeface="Arial" panose="020B0604020202020204"/>
                <a:ea typeface="+mn-ea"/>
                <a:cs typeface="+mn-cs"/>
              </a:rPr>
              <a:t>(Sett inn milepæl)</a:t>
            </a:r>
          </a:p>
        </p:txBody>
      </p:sp>
      <p:cxnSp>
        <p:nvCxnSpPr>
          <p:cNvPr id="50" name="Straight Connector 49">
            <a:extLst>
              <a:ext uri="{FF2B5EF4-FFF2-40B4-BE49-F238E27FC236}">
                <a16:creationId xmlns:a16="http://schemas.microsoft.com/office/drawing/2014/main" id="{B25FB7FA-CC98-40AF-8DAF-ED0D11D1A811}"/>
              </a:ext>
            </a:extLst>
          </p:cNvPr>
          <p:cNvCxnSpPr>
            <a:cxnSpLocks/>
          </p:cNvCxnSpPr>
          <p:nvPr/>
        </p:nvCxnSpPr>
        <p:spPr>
          <a:xfrm flipV="1">
            <a:off x="9745318" y="4366772"/>
            <a:ext cx="0" cy="1202634"/>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C05F9B9-DF2E-46F4-AB43-9315A21B47EF}"/>
              </a:ext>
            </a:extLst>
          </p:cNvPr>
          <p:cNvSpPr/>
          <p:nvPr/>
        </p:nvSpPr>
        <p:spPr>
          <a:xfrm>
            <a:off x="8986631" y="2928378"/>
            <a:ext cx="1517374" cy="14807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1" u="none" strike="noStrike" kern="1200" cap="none" spc="0" normalizeH="0" baseline="0" noProof="0">
                <a:ln>
                  <a:noFill/>
                </a:ln>
                <a:solidFill>
                  <a:prstClr val="black"/>
                </a:solidFill>
                <a:effectLst/>
                <a:uLnTx/>
                <a:uFillTx/>
                <a:latin typeface="Arial" panose="020B0604020202020204"/>
                <a:ea typeface="+mn-ea"/>
                <a:cs typeface="+mn-cs"/>
              </a:rPr>
              <a:t>(Sett inn milepæl)</a:t>
            </a:r>
          </a:p>
        </p:txBody>
      </p:sp>
      <p:sp>
        <p:nvSpPr>
          <p:cNvPr id="53" name="TextBox 52">
            <a:extLst>
              <a:ext uri="{FF2B5EF4-FFF2-40B4-BE49-F238E27FC236}">
                <a16:creationId xmlns:a16="http://schemas.microsoft.com/office/drawing/2014/main" id="{BC8EA714-9953-4B59-AC0C-2D82A8EB5DC5}"/>
              </a:ext>
            </a:extLst>
          </p:cNvPr>
          <p:cNvSpPr txBox="1"/>
          <p:nvPr/>
        </p:nvSpPr>
        <p:spPr>
          <a:xfrm>
            <a:off x="5290930" y="5866904"/>
            <a:ext cx="16101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a:ln>
                  <a:noFill/>
                </a:ln>
                <a:solidFill>
                  <a:prstClr val="black"/>
                </a:solidFill>
                <a:effectLst/>
                <a:uLnTx/>
                <a:uFillTx/>
                <a:latin typeface="Arial" panose="020B0604020202020204"/>
                <a:ea typeface="+mn-ea"/>
                <a:cs typeface="+mn-cs"/>
              </a:rPr>
              <a:t>(Sett inn måned)</a:t>
            </a:r>
          </a:p>
        </p:txBody>
      </p:sp>
      <p:sp>
        <p:nvSpPr>
          <p:cNvPr id="54" name="TextBox 53">
            <a:extLst>
              <a:ext uri="{FF2B5EF4-FFF2-40B4-BE49-F238E27FC236}">
                <a16:creationId xmlns:a16="http://schemas.microsoft.com/office/drawing/2014/main" id="{88194243-6A32-4396-9306-9183201126DF}"/>
              </a:ext>
            </a:extLst>
          </p:cNvPr>
          <p:cNvSpPr txBox="1"/>
          <p:nvPr/>
        </p:nvSpPr>
        <p:spPr>
          <a:xfrm>
            <a:off x="7331031" y="5866904"/>
            <a:ext cx="16101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a:ln>
                  <a:noFill/>
                </a:ln>
                <a:solidFill>
                  <a:prstClr val="black"/>
                </a:solidFill>
                <a:effectLst/>
                <a:uLnTx/>
                <a:uFillTx/>
                <a:latin typeface="Arial" panose="020B0604020202020204"/>
                <a:ea typeface="+mn-ea"/>
                <a:cs typeface="+mn-cs"/>
              </a:rPr>
              <a:t>(Sett inn måned)</a:t>
            </a:r>
          </a:p>
        </p:txBody>
      </p:sp>
      <p:sp>
        <p:nvSpPr>
          <p:cNvPr id="55" name="TextBox 54">
            <a:extLst>
              <a:ext uri="{FF2B5EF4-FFF2-40B4-BE49-F238E27FC236}">
                <a16:creationId xmlns:a16="http://schemas.microsoft.com/office/drawing/2014/main" id="{DF10CE7C-2216-4736-94BE-1543FD1FD449}"/>
              </a:ext>
            </a:extLst>
          </p:cNvPr>
          <p:cNvSpPr txBox="1"/>
          <p:nvPr/>
        </p:nvSpPr>
        <p:spPr>
          <a:xfrm>
            <a:off x="9438931" y="5847552"/>
            <a:ext cx="16101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1" u="none" strike="noStrike" kern="1200" cap="none" spc="0" normalizeH="0" baseline="0" noProof="0">
                <a:ln>
                  <a:noFill/>
                </a:ln>
                <a:solidFill>
                  <a:prstClr val="black"/>
                </a:solidFill>
                <a:effectLst/>
                <a:uLnTx/>
                <a:uFillTx/>
                <a:latin typeface="Arial" panose="020B0604020202020204"/>
                <a:ea typeface="+mn-ea"/>
                <a:cs typeface="+mn-cs"/>
              </a:rPr>
              <a:t>(Sett inn måned)</a:t>
            </a:r>
          </a:p>
        </p:txBody>
      </p:sp>
    </p:spTree>
    <p:extLst>
      <p:ext uri="{BB962C8B-B14F-4D97-AF65-F5344CB8AC3E}">
        <p14:creationId xmlns:p14="http://schemas.microsoft.com/office/powerpoint/2010/main" val="214631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16F8-3363-4C9C-9363-A4D22B48ED53}"/>
              </a:ext>
            </a:extLst>
          </p:cNvPr>
          <p:cNvSpPr>
            <a:spLocks noGrp="1"/>
          </p:cNvSpPr>
          <p:nvPr>
            <p:ph type="title"/>
          </p:nvPr>
        </p:nvSpPr>
        <p:spPr/>
        <p:txBody>
          <a:bodyPr/>
          <a:lstStyle/>
          <a:p>
            <a:r>
              <a:rPr lang="nb-NO" dirty="0"/>
              <a:t>PRAKTISK</a:t>
            </a:r>
          </a:p>
        </p:txBody>
      </p:sp>
    </p:spTree>
    <p:extLst>
      <p:ext uri="{BB962C8B-B14F-4D97-AF65-F5344CB8AC3E}">
        <p14:creationId xmlns:p14="http://schemas.microsoft.com/office/powerpoint/2010/main" val="2107548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52CF-385C-4C22-A1C2-AEF5FCC8A31F}"/>
              </a:ext>
            </a:extLst>
          </p:cNvPr>
          <p:cNvSpPr>
            <a:spLocks noGrp="1"/>
          </p:cNvSpPr>
          <p:nvPr>
            <p:ph type="title"/>
          </p:nvPr>
        </p:nvSpPr>
        <p:spPr>
          <a:xfrm>
            <a:off x="838200" y="365125"/>
            <a:ext cx="10515600" cy="1325563"/>
          </a:xfrm>
        </p:spPr>
        <p:txBody>
          <a:bodyPr anchor="ctr">
            <a:normAutofit/>
          </a:bodyPr>
          <a:lstStyle/>
          <a:p>
            <a:r>
              <a:rPr lang="nb-NO"/>
              <a:t>Arbeidsverktøy</a:t>
            </a:r>
          </a:p>
        </p:txBody>
      </p:sp>
      <p:sp>
        <p:nvSpPr>
          <p:cNvPr id="3" name="Content Placeholder 2">
            <a:extLst>
              <a:ext uri="{FF2B5EF4-FFF2-40B4-BE49-F238E27FC236}">
                <a16:creationId xmlns:a16="http://schemas.microsoft.com/office/drawing/2014/main" id="{5C63F5D5-6BEC-48D0-8690-AEF02DFFE19B}"/>
              </a:ext>
            </a:extLst>
          </p:cNvPr>
          <p:cNvSpPr>
            <a:spLocks noGrp="1"/>
          </p:cNvSpPr>
          <p:nvPr>
            <p:ph sz="half" idx="1"/>
          </p:nvPr>
        </p:nvSpPr>
        <p:spPr>
          <a:xfrm>
            <a:off x="838200" y="2232025"/>
            <a:ext cx="5181600" cy="4351338"/>
          </a:xfrm>
        </p:spPr>
        <p:txBody>
          <a:bodyPr vert="horz" lIns="91440" tIns="45720" rIns="91440" bIns="45720" rtlCol="0" anchor="t">
            <a:normAutofit/>
          </a:bodyPr>
          <a:lstStyle/>
          <a:p>
            <a:r>
              <a:rPr lang="nb-NO">
                <a:latin typeface="Arial"/>
                <a:cs typeface="Arial"/>
              </a:rPr>
              <a:t>Bruk av Microsoft Teams</a:t>
            </a:r>
            <a:endParaRPr lang="nb-NO"/>
          </a:p>
          <a:p>
            <a:endParaRPr lang="nb-NO"/>
          </a:p>
          <a:p>
            <a:r>
              <a:rPr lang="nb-NO">
                <a:latin typeface="Arial"/>
                <a:cs typeface="Arial"/>
              </a:rPr>
              <a:t>Bruk av </a:t>
            </a:r>
            <a:r>
              <a:rPr lang="nb-NO" err="1">
                <a:latin typeface="Arial"/>
                <a:cs typeface="Arial"/>
              </a:rPr>
              <a:t>Miro</a:t>
            </a:r>
          </a:p>
          <a:p>
            <a:endParaRPr lang="nb-NO"/>
          </a:p>
          <a:p>
            <a:r>
              <a:rPr lang="nb-NO">
                <a:latin typeface="Arial"/>
                <a:cs typeface="Arial"/>
              </a:rPr>
              <a:t>Andre plattformer for samarbeid?</a:t>
            </a:r>
          </a:p>
          <a:p>
            <a:pPr marL="0" indent="0">
              <a:buNone/>
            </a:pPr>
            <a:endParaRPr lang="nb-NO"/>
          </a:p>
        </p:txBody>
      </p:sp>
      <p:pic>
        <p:nvPicPr>
          <p:cNvPr id="6" name="Picture 5">
            <a:extLst>
              <a:ext uri="{FF2B5EF4-FFF2-40B4-BE49-F238E27FC236}">
                <a16:creationId xmlns:a16="http://schemas.microsoft.com/office/drawing/2014/main" id="{50B6293C-C610-449D-9CCA-FABD86CA1D85}"/>
              </a:ext>
            </a:extLst>
          </p:cNvPr>
          <p:cNvPicPr>
            <a:picLocks noChangeAspect="1"/>
          </p:cNvPicPr>
          <p:nvPr/>
        </p:nvPicPr>
        <p:blipFill>
          <a:blip r:embed="rId3"/>
          <a:stretch>
            <a:fillRect/>
          </a:stretch>
        </p:blipFill>
        <p:spPr>
          <a:xfrm>
            <a:off x="5989225" y="1796143"/>
            <a:ext cx="5364575" cy="4264837"/>
          </a:xfrm>
          <a:prstGeom prst="rect">
            <a:avLst/>
          </a:prstGeom>
          <a:noFill/>
        </p:spPr>
      </p:pic>
    </p:spTree>
    <p:extLst>
      <p:ext uri="{BB962C8B-B14F-4D97-AF65-F5344CB8AC3E}">
        <p14:creationId xmlns:p14="http://schemas.microsoft.com/office/powerpoint/2010/main" val="3250709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1575-83B2-4789-941D-8F40CEC4E40B}"/>
              </a:ext>
            </a:extLst>
          </p:cNvPr>
          <p:cNvSpPr>
            <a:spLocks noGrp="1"/>
          </p:cNvSpPr>
          <p:nvPr>
            <p:ph type="title"/>
          </p:nvPr>
        </p:nvSpPr>
        <p:spPr>
          <a:xfrm>
            <a:off x="838200" y="365125"/>
            <a:ext cx="10515600" cy="1325563"/>
          </a:xfrm>
        </p:spPr>
        <p:txBody>
          <a:bodyPr anchor="ctr">
            <a:normAutofit/>
          </a:bodyPr>
          <a:lstStyle/>
          <a:p>
            <a:r>
              <a:rPr lang="nb-NO"/>
              <a:t>Arbeidsform</a:t>
            </a:r>
          </a:p>
        </p:txBody>
      </p:sp>
      <p:sp>
        <p:nvSpPr>
          <p:cNvPr id="3" name="Content Placeholder 2">
            <a:extLst>
              <a:ext uri="{FF2B5EF4-FFF2-40B4-BE49-F238E27FC236}">
                <a16:creationId xmlns:a16="http://schemas.microsoft.com/office/drawing/2014/main" id="{E4FF65D0-7248-4BD7-B91E-969AF4714F5B}"/>
              </a:ext>
            </a:extLst>
          </p:cNvPr>
          <p:cNvSpPr>
            <a:spLocks noGrp="1"/>
          </p:cNvSpPr>
          <p:nvPr>
            <p:ph sz="half" idx="1"/>
          </p:nvPr>
        </p:nvSpPr>
        <p:spPr>
          <a:xfrm>
            <a:off x="838201" y="2250168"/>
            <a:ext cx="5181600" cy="4351338"/>
          </a:xfrm>
        </p:spPr>
        <p:txBody>
          <a:bodyPr>
            <a:normAutofit/>
          </a:bodyPr>
          <a:lstStyle/>
          <a:p>
            <a:r>
              <a:rPr lang="nb-NO"/>
              <a:t>Faste møtepunkter?</a:t>
            </a:r>
          </a:p>
          <a:p>
            <a:endParaRPr lang="nb-NO"/>
          </a:p>
          <a:p>
            <a:r>
              <a:rPr lang="nb-NO"/>
              <a:t>Dager som passer bedre enn andre? </a:t>
            </a:r>
          </a:p>
          <a:p>
            <a:endParaRPr lang="nb-NO"/>
          </a:p>
          <a:p>
            <a:pPr marL="0" indent="0">
              <a:buNone/>
            </a:pPr>
            <a:endParaRPr lang="nb-NO"/>
          </a:p>
          <a:p>
            <a:endParaRPr lang="nb-NO"/>
          </a:p>
          <a:p>
            <a:pPr marL="0" indent="0">
              <a:buNone/>
            </a:pPr>
            <a:endParaRPr lang="nb-NO"/>
          </a:p>
          <a:p>
            <a:endParaRPr lang="nb-NO"/>
          </a:p>
        </p:txBody>
      </p:sp>
      <p:pic>
        <p:nvPicPr>
          <p:cNvPr id="6" name="Picture 5">
            <a:extLst>
              <a:ext uri="{FF2B5EF4-FFF2-40B4-BE49-F238E27FC236}">
                <a16:creationId xmlns:a16="http://schemas.microsoft.com/office/drawing/2014/main" id="{A29D80D2-ED8D-456D-B114-47B87F979A08}"/>
              </a:ext>
            </a:extLst>
          </p:cNvPr>
          <p:cNvPicPr>
            <a:picLocks noChangeAspect="1"/>
          </p:cNvPicPr>
          <p:nvPr/>
        </p:nvPicPr>
        <p:blipFill>
          <a:blip r:embed="rId3"/>
          <a:stretch>
            <a:fillRect/>
          </a:stretch>
        </p:blipFill>
        <p:spPr>
          <a:xfrm>
            <a:off x="5655229" y="2035629"/>
            <a:ext cx="5698571" cy="3604345"/>
          </a:xfrm>
          <a:prstGeom prst="rect">
            <a:avLst/>
          </a:prstGeom>
          <a:noFill/>
        </p:spPr>
      </p:pic>
    </p:spTree>
    <p:extLst>
      <p:ext uri="{BB962C8B-B14F-4D97-AF65-F5344CB8AC3E}">
        <p14:creationId xmlns:p14="http://schemas.microsoft.com/office/powerpoint/2010/main" val="1872432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1575-83B2-4789-941D-8F40CEC4E40B}"/>
              </a:ext>
            </a:extLst>
          </p:cNvPr>
          <p:cNvSpPr>
            <a:spLocks noGrp="1"/>
          </p:cNvSpPr>
          <p:nvPr>
            <p:ph type="title"/>
          </p:nvPr>
        </p:nvSpPr>
        <p:spPr>
          <a:xfrm>
            <a:off x="838200" y="365125"/>
            <a:ext cx="10515600" cy="1325563"/>
          </a:xfrm>
        </p:spPr>
        <p:txBody>
          <a:bodyPr anchor="ctr">
            <a:normAutofit/>
          </a:bodyPr>
          <a:lstStyle/>
          <a:p>
            <a:r>
              <a:rPr lang="nb-NO" dirty="0"/>
              <a:t>Viktige avklaringer og veien videre</a:t>
            </a:r>
          </a:p>
        </p:txBody>
      </p:sp>
      <p:sp>
        <p:nvSpPr>
          <p:cNvPr id="3" name="Content Placeholder 2">
            <a:extLst>
              <a:ext uri="{FF2B5EF4-FFF2-40B4-BE49-F238E27FC236}">
                <a16:creationId xmlns:a16="http://schemas.microsoft.com/office/drawing/2014/main" id="{E4FF65D0-7248-4BD7-B91E-969AF4714F5B}"/>
              </a:ext>
            </a:extLst>
          </p:cNvPr>
          <p:cNvSpPr>
            <a:spLocks noGrp="1"/>
          </p:cNvSpPr>
          <p:nvPr>
            <p:ph sz="half" idx="1"/>
          </p:nvPr>
        </p:nvSpPr>
        <p:spPr>
          <a:xfrm>
            <a:off x="838200" y="2304596"/>
            <a:ext cx="5181600" cy="4351338"/>
          </a:xfrm>
        </p:spPr>
        <p:txBody>
          <a:bodyPr>
            <a:normAutofit/>
          </a:bodyPr>
          <a:lstStyle/>
          <a:p>
            <a:r>
              <a:rPr lang="nb-NO" dirty="0"/>
              <a:t>Neste møtepunkt</a:t>
            </a:r>
            <a:br>
              <a:rPr lang="nb-NO" dirty="0"/>
            </a:br>
            <a:endParaRPr lang="nb-NO" dirty="0"/>
          </a:p>
          <a:p>
            <a:r>
              <a:rPr lang="nb-NO" dirty="0"/>
              <a:t>Aktiviteter</a:t>
            </a:r>
            <a:br>
              <a:rPr lang="nb-NO" dirty="0"/>
            </a:br>
            <a:endParaRPr lang="nb-NO" dirty="0"/>
          </a:p>
          <a:p>
            <a:r>
              <a:rPr lang="nb-NO" dirty="0"/>
              <a:t>Leveranser</a:t>
            </a:r>
          </a:p>
          <a:p>
            <a:endParaRPr lang="nb-NO" dirty="0"/>
          </a:p>
          <a:p>
            <a:r>
              <a:rPr lang="nb-NO" dirty="0"/>
              <a:t>Ressurser /finansiering</a:t>
            </a:r>
          </a:p>
          <a:p>
            <a:endParaRPr lang="nb-NO" dirty="0"/>
          </a:p>
          <a:p>
            <a:pPr marL="0" indent="0">
              <a:buNone/>
            </a:pPr>
            <a:endParaRPr lang="nb-NO" dirty="0"/>
          </a:p>
          <a:p>
            <a:endParaRPr lang="nb-NO" dirty="0"/>
          </a:p>
          <a:p>
            <a:pPr marL="0" indent="0">
              <a:buNone/>
            </a:pPr>
            <a:endParaRPr lang="nb-NO" dirty="0"/>
          </a:p>
          <a:p>
            <a:endParaRPr lang="nb-NO" dirty="0"/>
          </a:p>
        </p:txBody>
      </p:sp>
      <p:pic>
        <p:nvPicPr>
          <p:cNvPr id="5" name="Picture 4">
            <a:extLst>
              <a:ext uri="{FF2B5EF4-FFF2-40B4-BE49-F238E27FC236}">
                <a16:creationId xmlns:a16="http://schemas.microsoft.com/office/drawing/2014/main" id="{DC4BF6C1-4955-43C8-8D4B-65C717D9B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1397" y="3698377"/>
            <a:ext cx="2733557" cy="2432866"/>
          </a:xfrm>
          <a:prstGeom prst="rect">
            <a:avLst/>
          </a:prstGeom>
          <a:noFill/>
        </p:spPr>
      </p:pic>
    </p:spTree>
    <p:extLst>
      <p:ext uri="{BB962C8B-B14F-4D97-AF65-F5344CB8AC3E}">
        <p14:creationId xmlns:p14="http://schemas.microsoft.com/office/powerpoint/2010/main" val="2326412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04BD01-5596-412E-B38C-B8527229F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5113" y="1423292"/>
            <a:ext cx="2351015" cy="278862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A8F4BED-E4D3-464F-8070-2C1361F765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933" y="5221978"/>
            <a:ext cx="1915092" cy="1350824"/>
          </a:xfrm>
          <a:prstGeom prst="rect">
            <a:avLst/>
          </a:prstGeom>
        </p:spPr>
      </p:pic>
      <p:pic>
        <p:nvPicPr>
          <p:cNvPr id="8" name="Picture 7">
            <a:extLst>
              <a:ext uri="{FF2B5EF4-FFF2-40B4-BE49-F238E27FC236}">
                <a16:creationId xmlns:a16="http://schemas.microsoft.com/office/drawing/2014/main" id="{BCC6AA5C-A950-1D48-BF82-500E21CA75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28288" y="5226003"/>
            <a:ext cx="1897907" cy="1350824"/>
          </a:xfrm>
          <a:prstGeom prst="rect">
            <a:avLst/>
          </a:prstGeom>
        </p:spPr>
      </p:pic>
      <p:pic>
        <p:nvPicPr>
          <p:cNvPr id="9" name="Picture 8">
            <a:extLst>
              <a:ext uri="{FF2B5EF4-FFF2-40B4-BE49-F238E27FC236}">
                <a16:creationId xmlns:a16="http://schemas.microsoft.com/office/drawing/2014/main" id="{9BE4B166-2788-0540-9962-8DE7383304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7071" y="5221978"/>
            <a:ext cx="1897906" cy="1345480"/>
          </a:xfrm>
          <a:prstGeom prst="rect">
            <a:avLst/>
          </a:prstGeom>
        </p:spPr>
      </p:pic>
      <p:pic>
        <p:nvPicPr>
          <p:cNvPr id="10" name="Picture 9">
            <a:extLst>
              <a:ext uri="{FF2B5EF4-FFF2-40B4-BE49-F238E27FC236}">
                <a16:creationId xmlns:a16="http://schemas.microsoft.com/office/drawing/2014/main" id="{1D9296BF-309E-FC49-B413-0C6910E398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6048" y="5228675"/>
            <a:ext cx="1924071" cy="1345480"/>
          </a:xfrm>
          <a:prstGeom prst="rect">
            <a:avLst/>
          </a:prstGeom>
        </p:spPr>
      </p:pic>
      <p:pic>
        <p:nvPicPr>
          <p:cNvPr id="11" name="Picture 10">
            <a:extLst>
              <a:ext uri="{FF2B5EF4-FFF2-40B4-BE49-F238E27FC236}">
                <a16:creationId xmlns:a16="http://schemas.microsoft.com/office/drawing/2014/main" id="{B51D7D09-8BD4-C44A-A9A8-20B240A6F4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76046" y="5231381"/>
            <a:ext cx="1864021" cy="1342774"/>
          </a:xfrm>
          <a:prstGeom prst="rect">
            <a:avLst/>
          </a:prstGeom>
        </p:spPr>
      </p:pic>
      <p:sp>
        <p:nvSpPr>
          <p:cNvPr id="12" name="Rectangle 11">
            <a:extLst>
              <a:ext uri="{FF2B5EF4-FFF2-40B4-BE49-F238E27FC236}">
                <a16:creationId xmlns:a16="http://schemas.microsoft.com/office/drawing/2014/main" id="{656FA00F-5730-974A-9C52-6B8ACF4D742F}"/>
              </a:ext>
            </a:extLst>
          </p:cNvPr>
          <p:cNvSpPr/>
          <p:nvPr/>
        </p:nvSpPr>
        <p:spPr>
          <a:xfrm>
            <a:off x="569046" y="4881737"/>
            <a:ext cx="1318437" cy="340241"/>
          </a:xfrm>
          <a:prstGeom prst="rect">
            <a:avLst/>
          </a:prstGeom>
          <a:solidFill>
            <a:schemeClr val="accent3">
              <a:lumMod val="20000"/>
              <a:lumOff val="80000"/>
            </a:schemeClr>
          </a:solid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Forankring</a:t>
            </a:r>
          </a:p>
        </p:txBody>
      </p:sp>
      <p:sp>
        <p:nvSpPr>
          <p:cNvPr id="13" name="Rectangle 12">
            <a:extLst>
              <a:ext uri="{FF2B5EF4-FFF2-40B4-BE49-F238E27FC236}">
                <a16:creationId xmlns:a16="http://schemas.microsoft.com/office/drawing/2014/main" id="{165518DF-F8EF-B046-88A1-88713948DD0B}"/>
              </a:ext>
            </a:extLst>
          </p:cNvPr>
          <p:cNvSpPr/>
          <p:nvPr/>
        </p:nvSpPr>
        <p:spPr>
          <a:xfrm>
            <a:off x="2490221" y="4880191"/>
            <a:ext cx="1318437" cy="340241"/>
          </a:xfrm>
          <a:prstGeom prst="rect">
            <a:avLst/>
          </a:prstGeom>
          <a:solidFill>
            <a:schemeClr val="accent3">
              <a:lumMod val="20000"/>
              <a:lumOff val="80000"/>
            </a:schemeClr>
          </a:solid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Innsikt</a:t>
            </a:r>
          </a:p>
        </p:txBody>
      </p:sp>
      <p:sp>
        <p:nvSpPr>
          <p:cNvPr id="14" name="Rectangle 13">
            <a:extLst>
              <a:ext uri="{FF2B5EF4-FFF2-40B4-BE49-F238E27FC236}">
                <a16:creationId xmlns:a16="http://schemas.microsoft.com/office/drawing/2014/main" id="{EE1B32CB-964D-5C43-8560-099B772BB3C3}"/>
              </a:ext>
            </a:extLst>
          </p:cNvPr>
          <p:cNvSpPr/>
          <p:nvPr/>
        </p:nvSpPr>
        <p:spPr>
          <a:xfrm>
            <a:off x="4297888" y="4880190"/>
            <a:ext cx="1677489" cy="340241"/>
          </a:xfrm>
          <a:prstGeom prst="rect">
            <a:avLst/>
          </a:prstGeom>
          <a:solidFill>
            <a:schemeClr val="accent3">
              <a:lumMod val="20000"/>
              <a:lumOff val="80000"/>
            </a:schemeClr>
          </a:solid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Tjenesteutvikling</a:t>
            </a:r>
          </a:p>
        </p:txBody>
      </p:sp>
      <p:sp>
        <p:nvSpPr>
          <p:cNvPr id="15" name="Rectangle 14">
            <a:extLst>
              <a:ext uri="{FF2B5EF4-FFF2-40B4-BE49-F238E27FC236}">
                <a16:creationId xmlns:a16="http://schemas.microsoft.com/office/drawing/2014/main" id="{356F1995-027B-1648-BC18-A8C3E303AD32}"/>
              </a:ext>
            </a:extLst>
          </p:cNvPr>
          <p:cNvSpPr/>
          <p:nvPr/>
        </p:nvSpPr>
        <p:spPr>
          <a:xfrm>
            <a:off x="6426613" y="4870215"/>
            <a:ext cx="1318437" cy="340241"/>
          </a:xfrm>
          <a:prstGeom prst="rect">
            <a:avLst/>
          </a:prstGeom>
          <a:solidFill>
            <a:schemeClr val="accent3">
              <a:lumMod val="20000"/>
              <a:lumOff val="80000"/>
            </a:schemeClr>
          </a:solid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Pilotering</a:t>
            </a:r>
          </a:p>
        </p:txBody>
      </p:sp>
      <p:sp>
        <p:nvSpPr>
          <p:cNvPr id="16" name="Rectangle 15">
            <a:extLst>
              <a:ext uri="{FF2B5EF4-FFF2-40B4-BE49-F238E27FC236}">
                <a16:creationId xmlns:a16="http://schemas.microsoft.com/office/drawing/2014/main" id="{206DB15A-25CE-8440-9C8C-A12C360DC675}"/>
              </a:ext>
            </a:extLst>
          </p:cNvPr>
          <p:cNvSpPr/>
          <p:nvPr/>
        </p:nvSpPr>
        <p:spPr>
          <a:xfrm>
            <a:off x="8214247" y="4839266"/>
            <a:ext cx="1687671" cy="340241"/>
          </a:xfrm>
          <a:prstGeom prst="rect">
            <a:avLst/>
          </a:prstGeom>
          <a:solidFill>
            <a:schemeClr val="accent3">
              <a:lumMod val="20000"/>
              <a:lumOff val="80000"/>
            </a:schemeClr>
          </a:solid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Overgang til drift</a:t>
            </a:r>
          </a:p>
        </p:txBody>
      </p:sp>
      <p:sp>
        <p:nvSpPr>
          <p:cNvPr id="17" name="Rectangle 16">
            <a:extLst>
              <a:ext uri="{FF2B5EF4-FFF2-40B4-BE49-F238E27FC236}">
                <a16:creationId xmlns:a16="http://schemas.microsoft.com/office/drawing/2014/main" id="{EF7FF911-1CCA-544B-AC1F-5B98305B75B9}"/>
              </a:ext>
            </a:extLst>
          </p:cNvPr>
          <p:cNvSpPr/>
          <p:nvPr/>
        </p:nvSpPr>
        <p:spPr>
          <a:xfrm>
            <a:off x="10360923" y="4839265"/>
            <a:ext cx="1318437" cy="340241"/>
          </a:xfrm>
          <a:prstGeom prst="rect">
            <a:avLst/>
          </a:prstGeom>
          <a:solidFill>
            <a:schemeClr val="accent3">
              <a:lumMod val="20000"/>
              <a:lumOff val="80000"/>
            </a:schemeClr>
          </a:solidFill>
          <a:ln w="190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Arial" panose="020B0604020202020204"/>
                <a:ea typeface="+mn-ea"/>
                <a:cs typeface="+mn-cs"/>
              </a:rPr>
              <a:t>Ny praksis</a:t>
            </a:r>
          </a:p>
        </p:txBody>
      </p:sp>
      <p:pic>
        <p:nvPicPr>
          <p:cNvPr id="18" name="Picture 17">
            <a:extLst>
              <a:ext uri="{FF2B5EF4-FFF2-40B4-BE49-F238E27FC236}">
                <a16:creationId xmlns:a16="http://schemas.microsoft.com/office/drawing/2014/main" id="{B9F29B41-E22B-8244-BB90-D38752F4F30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77266" y="5226003"/>
            <a:ext cx="1918734" cy="1344051"/>
          </a:xfrm>
          <a:prstGeom prst="rect">
            <a:avLst/>
          </a:prstGeom>
        </p:spPr>
      </p:pic>
      <p:sp>
        <p:nvSpPr>
          <p:cNvPr id="21" name="Oval 20">
            <a:extLst>
              <a:ext uri="{FF2B5EF4-FFF2-40B4-BE49-F238E27FC236}">
                <a16:creationId xmlns:a16="http://schemas.microsoft.com/office/drawing/2014/main" id="{389B3483-8548-2840-84FF-FDC3E92E78EB}"/>
              </a:ext>
            </a:extLst>
          </p:cNvPr>
          <p:cNvSpPr/>
          <p:nvPr/>
        </p:nvSpPr>
        <p:spPr>
          <a:xfrm>
            <a:off x="397294" y="395351"/>
            <a:ext cx="4004889" cy="381657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nb-NO" sz="1800" b="0" i="0" u="none" strike="noStrike" kern="1200" cap="none" spc="0" normalizeH="0" baseline="0" noProof="0" dirty="0">
                <a:ln>
                  <a:noFill/>
                </a:ln>
                <a:solidFill>
                  <a:schemeClr val="tx1"/>
                </a:solidFill>
                <a:effectLst/>
                <a:uLnTx/>
                <a:uFillTx/>
                <a:latin typeface="Arial" panose="020B0604020202020204"/>
                <a:ea typeface="+mn-ea"/>
                <a:cs typeface="+mn-cs"/>
              </a:rPr>
              <a:t>Du finner flere maler og verktøy </a:t>
            </a:r>
            <a:r>
              <a:rPr lang="nb-NO" dirty="0">
                <a:solidFill>
                  <a:schemeClr val="tx1"/>
                </a:solidFill>
              </a:rPr>
              <a:t>her:</a:t>
            </a:r>
            <a:br>
              <a:rPr lang="nb-NO" dirty="0">
                <a:solidFill>
                  <a:schemeClr val="tx1"/>
                </a:solidFill>
              </a:rPr>
            </a:br>
            <a:br>
              <a:rPr lang="nb-NO" dirty="0">
                <a:solidFill>
                  <a:prstClr val="white"/>
                </a:solidFill>
              </a:rPr>
            </a:br>
            <a:r>
              <a:rPr lang="nb-NO" sz="1200" dirty="0">
                <a:solidFill>
                  <a:srgbClr val="0563C1"/>
                </a:solidFill>
                <a:hlinkClick r:id="rId10">
                  <a:extLst>
                    <a:ext uri="{A12FA001-AC4F-418D-AE19-62706E023703}">
                      <ahyp:hlinkClr xmlns:ahyp="http://schemas.microsoft.com/office/drawing/2018/hyperlinkcolor" val="tx"/>
                    </a:ext>
                  </a:extLst>
                </a:hlinkClick>
              </a:rPr>
              <a:t>https://www.ks.no/fagomrader/innovasjon/innovasjonsledelse/veikart-for-tjenesteinnovasjon/fase-1---forankring</a:t>
            </a:r>
            <a:r>
              <a:rPr lang="nb-NO" sz="1200" dirty="0">
                <a:solidFill>
                  <a:schemeClr val="bg1"/>
                </a:solidFill>
                <a:hlinkClick r:id="rId10">
                  <a:extLst>
                    <a:ext uri="{A12FA001-AC4F-418D-AE19-62706E023703}">
                      <ahyp:hlinkClr xmlns:ahyp="http://schemas.microsoft.com/office/drawing/2018/hyperlinkcolor" val="tx"/>
                    </a:ext>
                  </a:extLst>
                </a:hlinkClick>
              </a:rPr>
              <a:t>/</a:t>
            </a:r>
            <a:endParaRPr lang="nb-NO" sz="1200" dirty="0">
              <a:solidFill>
                <a:schemeClr val="bg1"/>
              </a:solidFill>
            </a:endParaRPr>
          </a:p>
          <a:p>
            <a:pPr lvl="0" algn="ct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4" name="Curved Connector 3">
            <a:extLst>
              <a:ext uri="{FF2B5EF4-FFF2-40B4-BE49-F238E27FC236}">
                <a16:creationId xmlns:a16="http://schemas.microsoft.com/office/drawing/2014/main" id="{DEF2164C-FD48-9E4D-9F93-E4B8054E432D}"/>
              </a:ext>
            </a:extLst>
          </p:cNvPr>
          <p:cNvCxnSpPr>
            <a:cxnSpLocks/>
            <a:endCxn id="5" idx="1"/>
          </p:cNvCxnSpPr>
          <p:nvPr/>
        </p:nvCxnSpPr>
        <p:spPr>
          <a:xfrm flipV="1">
            <a:off x="2235816" y="2817607"/>
            <a:ext cx="2819297" cy="197759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772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16F8-3363-4C9C-9363-A4D22B48ED53}"/>
              </a:ext>
            </a:extLst>
          </p:cNvPr>
          <p:cNvSpPr>
            <a:spLocks noGrp="1"/>
          </p:cNvSpPr>
          <p:nvPr>
            <p:ph type="title" idx="4294967295"/>
          </p:nvPr>
        </p:nvSpPr>
        <p:spPr>
          <a:xfrm>
            <a:off x="718457" y="689202"/>
            <a:ext cx="10515600" cy="1325562"/>
          </a:xfrm>
        </p:spPr>
        <p:txBody>
          <a:bodyPr/>
          <a:lstStyle/>
          <a:p>
            <a:r>
              <a:rPr lang="nb-NO" dirty="0"/>
              <a:t>Illustrasjoner og bilder</a:t>
            </a:r>
          </a:p>
        </p:txBody>
      </p:sp>
      <p:sp>
        <p:nvSpPr>
          <p:cNvPr id="4" name="Rectangle 3">
            <a:extLst>
              <a:ext uri="{FF2B5EF4-FFF2-40B4-BE49-F238E27FC236}">
                <a16:creationId xmlns:a16="http://schemas.microsoft.com/office/drawing/2014/main" id="{269FF4BB-26D1-F44B-AA8D-6A91420D0B17}"/>
              </a:ext>
            </a:extLst>
          </p:cNvPr>
          <p:cNvSpPr/>
          <p:nvPr/>
        </p:nvSpPr>
        <p:spPr>
          <a:xfrm>
            <a:off x="838199" y="1690688"/>
            <a:ext cx="11122153"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prstClr val="white"/>
                </a:solidFill>
                <a:latin typeface="Arial" panose="020B0604020202020204"/>
              </a:rPr>
              <a:t>Bruk gjerne bilder og illustrasjoner i presentasjonen, se om du finner noe som passer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285750" lvl="0" indent="-285750">
              <a:buFont typeface="Arial" panose="020B0604020202020204" pitchFamily="34" charset="0"/>
              <a:buChar char="•"/>
            </a:pPr>
            <a:r>
              <a:rPr lang="nb-NO" dirty="0">
                <a:solidFill>
                  <a:prstClr val="white"/>
                </a:solidFill>
                <a:latin typeface="Arial" panose="020B0604020202020204"/>
              </a:rPr>
              <a:t>Om dere ikke har tilgang på en bildebank, kan man bruke bilder gratis fra </a:t>
            </a:r>
            <a:r>
              <a:rPr lang="nb-NO" dirty="0">
                <a:solidFill>
                  <a:prstClr val="white"/>
                </a:solidFill>
              </a:rPr>
              <a:t>dette nettstedet: </a:t>
            </a:r>
            <a:r>
              <a:rPr lang="nb-NO" dirty="0">
                <a:solidFill>
                  <a:schemeClr val="bg1"/>
                </a:solidFill>
                <a:hlinkClick r:id="rId3">
                  <a:extLst>
                    <a:ext uri="{A12FA001-AC4F-418D-AE19-62706E023703}">
                      <ahyp:hlinkClr xmlns:ahyp="http://schemas.microsoft.com/office/drawing/2018/hyperlinkcolor" val="tx"/>
                    </a:ext>
                  </a:extLst>
                </a:hlinkClick>
              </a:rPr>
              <a:t>https://unsplash.com/</a:t>
            </a:r>
            <a:r>
              <a:rPr lang="nb-NO" dirty="0">
                <a:solidFill>
                  <a:schemeClr val="bg1"/>
                </a:solidFill>
              </a:rPr>
              <a:t> - husk å </a:t>
            </a:r>
            <a:r>
              <a:rPr lang="nb-NO" dirty="0" err="1">
                <a:solidFill>
                  <a:schemeClr val="bg1"/>
                </a:solidFill>
              </a:rPr>
              <a:t>kredittere</a:t>
            </a:r>
            <a:r>
              <a:rPr lang="nb-NO" dirty="0">
                <a:solidFill>
                  <a:schemeClr val="bg1"/>
                </a:solidFill>
              </a:rPr>
              <a:t> bildene ved å skrive på fotografens navn/UNSPLASH</a:t>
            </a:r>
          </a:p>
          <a:p>
            <a:pPr marL="285750" lvl="0" indent="-285750">
              <a:buFont typeface="Arial" panose="020B0604020202020204" pitchFamily="34" charset="0"/>
              <a:buChar char="•"/>
            </a:pP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9968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FCCDE50-0E96-5A42-A441-37A54CE9E49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4361" y="616494"/>
            <a:ext cx="3611879" cy="1703475"/>
          </a:xfrm>
          <a:prstGeom prst="rect">
            <a:avLst/>
          </a:prstGeom>
        </p:spPr>
      </p:pic>
      <p:pic>
        <p:nvPicPr>
          <p:cNvPr id="6" name="Graphic 5">
            <a:extLst>
              <a:ext uri="{FF2B5EF4-FFF2-40B4-BE49-F238E27FC236}">
                <a16:creationId xmlns:a16="http://schemas.microsoft.com/office/drawing/2014/main" id="{960B1C4E-A94C-A742-AEE2-5E4D4C569C7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5502" y="616494"/>
            <a:ext cx="1225550" cy="2057400"/>
          </a:xfrm>
          <a:prstGeom prst="rect">
            <a:avLst/>
          </a:prstGeom>
        </p:spPr>
      </p:pic>
      <p:pic>
        <p:nvPicPr>
          <p:cNvPr id="10" name="Graphic 9">
            <a:extLst>
              <a:ext uri="{FF2B5EF4-FFF2-40B4-BE49-F238E27FC236}">
                <a16:creationId xmlns:a16="http://schemas.microsoft.com/office/drawing/2014/main" id="{2B3FC72E-ACC6-9F45-A377-7C113E423A0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0056" y="2319969"/>
            <a:ext cx="2235200" cy="2057400"/>
          </a:xfrm>
          <a:prstGeom prst="rect">
            <a:avLst/>
          </a:prstGeom>
        </p:spPr>
      </p:pic>
      <p:pic>
        <p:nvPicPr>
          <p:cNvPr id="14" name="Graphic 13">
            <a:extLst>
              <a:ext uri="{FF2B5EF4-FFF2-40B4-BE49-F238E27FC236}">
                <a16:creationId xmlns:a16="http://schemas.microsoft.com/office/drawing/2014/main" id="{05F002CF-455F-5944-B0CF-F928DD06D67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57318" y="2295232"/>
            <a:ext cx="3358061" cy="2373526"/>
          </a:xfrm>
          <a:prstGeom prst="rect">
            <a:avLst/>
          </a:prstGeom>
        </p:spPr>
      </p:pic>
      <p:pic>
        <p:nvPicPr>
          <p:cNvPr id="18" name="Graphic 17">
            <a:extLst>
              <a:ext uri="{FF2B5EF4-FFF2-40B4-BE49-F238E27FC236}">
                <a16:creationId xmlns:a16="http://schemas.microsoft.com/office/drawing/2014/main" id="{6B6D6612-5586-A246-ABB5-6C60B8B8610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99536" y="258621"/>
            <a:ext cx="3036581" cy="2146300"/>
          </a:xfrm>
          <a:prstGeom prst="rect">
            <a:avLst/>
          </a:prstGeom>
        </p:spPr>
      </p:pic>
      <p:pic>
        <p:nvPicPr>
          <p:cNvPr id="21" name="Graphic 20">
            <a:extLst>
              <a:ext uri="{FF2B5EF4-FFF2-40B4-BE49-F238E27FC236}">
                <a16:creationId xmlns:a16="http://schemas.microsoft.com/office/drawing/2014/main" id="{5056BF4F-E273-C140-B4B3-F8B63B52495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769646" y="2316021"/>
            <a:ext cx="1939438" cy="1909941"/>
          </a:xfrm>
          <a:prstGeom prst="rect">
            <a:avLst/>
          </a:prstGeom>
        </p:spPr>
      </p:pic>
      <p:pic>
        <p:nvPicPr>
          <p:cNvPr id="23" name="Graphic 22">
            <a:extLst>
              <a:ext uri="{FF2B5EF4-FFF2-40B4-BE49-F238E27FC236}">
                <a16:creationId xmlns:a16="http://schemas.microsoft.com/office/drawing/2014/main" id="{7C33A5AB-BEBC-9243-AA2D-C331CE77603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077397" y="2615004"/>
            <a:ext cx="1939439" cy="1381773"/>
          </a:xfrm>
          <a:prstGeom prst="rect">
            <a:avLst/>
          </a:prstGeom>
        </p:spPr>
      </p:pic>
      <p:pic>
        <p:nvPicPr>
          <p:cNvPr id="25" name="Graphic 24">
            <a:extLst>
              <a:ext uri="{FF2B5EF4-FFF2-40B4-BE49-F238E27FC236}">
                <a16:creationId xmlns:a16="http://schemas.microsoft.com/office/drawing/2014/main" id="{35331432-79DD-4846-9A87-6C84A5B3D18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94361" y="4547326"/>
            <a:ext cx="2201844" cy="1694180"/>
          </a:xfrm>
          <a:prstGeom prst="rect">
            <a:avLst/>
          </a:prstGeom>
        </p:spPr>
      </p:pic>
      <p:pic>
        <p:nvPicPr>
          <p:cNvPr id="27" name="Graphic 26">
            <a:extLst>
              <a:ext uri="{FF2B5EF4-FFF2-40B4-BE49-F238E27FC236}">
                <a16:creationId xmlns:a16="http://schemas.microsoft.com/office/drawing/2014/main" id="{532CDFEA-F031-DD42-8EA3-C340ED953AD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727117" y="292757"/>
            <a:ext cx="1264334" cy="2322247"/>
          </a:xfrm>
          <a:prstGeom prst="rect">
            <a:avLst/>
          </a:prstGeom>
        </p:spPr>
      </p:pic>
      <p:pic>
        <p:nvPicPr>
          <p:cNvPr id="29" name="Graphic 28">
            <a:extLst>
              <a:ext uri="{FF2B5EF4-FFF2-40B4-BE49-F238E27FC236}">
                <a16:creationId xmlns:a16="http://schemas.microsoft.com/office/drawing/2014/main" id="{9EB63209-5221-C74E-BCC0-F91EF66C3AD4}"/>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934225" y="4601499"/>
            <a:ext cx="1691835" cy="1911911"/>
          </a:xfrm>
          <a:prstGeom prst="rect">
            <a:avLst/>
          </a:prstGeom>
        </p:spPr>
      </p:pic>
      <p:pic>
        <p:nvPicPr>
          <p:cNvPr id="31" name="Graphic 30">
            <a:extLst>
              <a:ext uri="{FF2B5EF4-FFF2-40B4-BE49-F238E27FC236}">
                <a16:creationId xmlns:a16="http://schemas.microsoft.com/office/drawing/2014/main" id="{88565C3A-5615-E24B-B0CC-42CDE1B1186C}"/>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231348" y="4979191"/>
            <a:ext cx="1508017" cy="1491802"/>
          </a:xfrm>
          <a:prstGeom prst="rect">
            <a:avLst/>
          </a:prstGeom>
        </p:spPr>
      </p:pic>
      <p:pic>
        <p:nvPicPr>
          <p:cNvPr id="33" name="Graphic 32">
            <a:extLst>
              <a:ext uri="{FF2B5EF4-FFF2-40B4-BE49-F238E27FC236}">
                <a16:creationId xmlns:a16="http://schemas.microsoft.com/office/drawing/2014/main" id="{9DAAF286-208D-FB4B-9333-61E5EC051620}"/>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7317826" y="5056407"/>
            <a:ext cx="2384437" cy="1491802"/>
          </a:xfrm>
          <a:prstGeom prst="rect">
            <a:avLst/>
          </a:prstGeom>
        </p:spPr>
      </p:pic>
      <p:pic>
        <p:nvPicPr>
          <p:cNvPr id="35" name="Picture 34" descr="A picture containing text, vector graphics&#10;&#10;Description automatically generated">
            <a:extLst>
              <a:ext uri="{FF2B5EF4-FFF2-40B4-BE49-F238E27FC236}">
                <a16:creationId xmlns:a16="http://schemas.microsoft.com/office/drawing/2014/main" id="{68EF48B1-02B8-B741-841A-B12B671F16C2}"/>
              </a:ext>
            </a:extLst>
          </p:cNvPr>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10127495" y="4769136"/>
            <a:ext cx="1470144" cy="1911911"/>
          </a:xfrm>
          <a:prstGeom prst="rect">
            <a:avLst/>
          </a:prstGeom>
        </p:spPr>
      </p:pic>
    </p:spTree>
    <p:extLst>
      <p:ext uri="{BB962C8B-B14F-4D97-AF65-F5344CB8AC3E}">
        <p14:creationId xmlns:p14="http://schemas.microsoft.com/office/powerpoint/2010/main" val="502961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DBAA2-DED9-7D40-9E40-C3EB5C2EB6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625" y="669835"/>
            <a:ext cx="2667000" cy="2540000"/>
          </a:xfrm>
          <a:prstGeom prst="rect">
            <a:avLst/>
          </a:prstGeom>
        </p:spPr>
      </p:pic>
      <p:pic>
        <p:nvPicPr>
          <p:cNvPr id="7" name="Picture 6">
            <a:extLst>
              <a:ext uri="{FF2B5EF4-FFF2-40B4-BE49-F238E27FC236}">
                <a16:creationId xmlns:a16="http://schemas.microsoft.com/office/drawing/2014/main" id="{E024C50F-7E9D-8D4C-A190-2F07E30DB2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33221" y="326209"/>
            <a:ext cx="2806700" cy="3086100"/>
          </a:xfrm>
          <a:prstGeom prst="rect">
            <a:avLst/>
          </a:prstGeom>
        </p:spPr>
      </p:pic>
      <p:pic>
        <p:nvPicPr>
          <p:cNvPr id="9" name="Picture 8">
            <a:extLst>
              <a:ext uri="{FF2B5EF4-FFF2-40B4-BE49-F238E27FC236}">
                <a16:creationId xmlns:a16="http://schemas.microsoft.com/office/drawing/2014/main" id="{04B410DD-9FE2-DF49-AABF-CE334DE801C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56517" y="387895"/>
            <a:ext cx="3815806" cy="2756725"/>
          </a:xfrm>
          <a:prstGeom prst="rect">
            <a:avLst/>
          </a:prstGeom>
        </p:spPr>
      </p:pic>
      <p:pic>
        <p:nvPicPr>
          <p:cNvPr id="11" name="Picture 10">
            <a:extLst>
              <a:ext uri="{FF2B5EF4-FFF2-40B4-BE49-F238E27FC236}">
                <a16:creationId xmlns:a16="http://schemas.microsoft.com/office/drawing/2014/main" id="{543FC932-F8FF-734E-BA14-4570D8A3493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20115" y="3429001"/>
            <a:ext cx="4061214" cy="2934020"/>
          </a:xfrm>
          <a:prstGeom prst="rect">
            <a:avLst/>
          </a:prstGeom>
        </p:spPr>
      </p:pic>
      <p:pic>
        <p:nvPicPr>
          <p:cNvPr id="13" name="Picture 12">
            <a:extLst>
              <a:ext uri="{FF2B5EF4-FFF2-40B4-BE49-F238E27FC236}">
                <a16:creationId xmlns:a16="http://schemas.microsoft.com/office/drawing/2014/main" id="{4E1FF715-6464-5D48-A970-DA9EDA85435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5237" y="3859557"/>
            <a:ext cx="2806700" cy="2503464"/>
          </a:xfrm>
          <a:prstGeom prst="rect">
            <a:avLst/>
          </a:prstGeom>
        </p:spPr>
      </p:pic>
      <p:pic>
        <p:nvPicPr>
          <p:cNvPr id="15" name="Picture 14">
            <a:extLst>
              <a:ext uri="{FF2B5EF4-FFF2-40B4-BE49-F238E27FC236}">
                <a16:creationId xmlns:a16="http://schemas.microsoft.com/office/drawing/2014/main" id="{19CE6BFD-3385-8E44-8C34-BDFA1E88B90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61937" y="3638711"/>
            <a:ext cx="2514600" cy="2514600"/>
          </a:xfrm>
          <a:prstGeom prst="rect">
            <a:avLst/>
          </a:prstGeom>
        </p:spPr>
      </p:pic>
      <p:pic>
        <p:nvPicPr>
          <p:cNvPr id="17" name="Picture 16">
            <a:extLst>
              <a:ext uri="{FF2B5EF4-FFF2-40B4-BE49-F238E27FC236}">
                <a16:creationId xmlns:a16="http://schemas.microsoft.com/office/drawing/2014/main" id="{EABE84D1-674B-5E4E-B99E-D68DF002EE7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05515" y="387895"/>
            <a:ext cx="2514600" cy="2514600"/>
          </a:xfrm>
          <a:prstGeom prst="rect">
            <a:avLst/>
          </a:prstGeom>
        </p:spPr>
      </p:pic>
      <p:pic>
        <p:nvPicPr>
          <p:cNvPr id="19" name="Picture 18">
            <a:extLst>
              <a:ext uri="{FF2B5EF4-FFF2-40B4-BE49-F238E27FC236}">
                <a16:creationId xmlns:a16="http://schemas.microsoft.com/office/drawing/2014/main" id="{F3B848A2-9455-5041-9B2C-D8F251F2BA6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54410" y="3186115"/>
            <a:ext cx="2514600" cy="2514600"/>
          </a:xfrm>
          <a:prstGeom prst="rect">
            <a:avLst/>
          </a:prstGeom>
        </p:spPr>
      </p:pic>
    </p:spTree>
    <p:extLst>
      <p:ext uri="{BB962C8B-B14F-4D97-AF65-F5344CB8AC3E}">
        <p14:creationId xmlns:p14="http://schemas.microsoft.com/office/powerpoint/2010/main" val="289132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D077-1F85-504D-B334-9AD1AFAA60FC}"/>
              </a:ext>
            </a:extLst>
          </p:cNvPr>
          <p:cNvSpPr>
            <a:spLocks noGrp="1"/>
          </p:cNvSpPr>
          <p:nvPr>
            <p:ph type="title"/>
          </p:nvPr>
        </p:nvSpPr>
        <p:spPr/>
        <p:txBody>
          <a:bodyPr/>
          <a:lstStyle/>
          <a:p>
            <a:r>
              <a:rPr lang="nb-NO" dirty="0"/>
              <a:t>UTFORDRINGSBILDE</a:t>
            </a:r>
          </a:p>
        </p:txBody>
      </p:sp>
    </p:spTree>
    <p:extLst>
      <p:ext uri="{BB962C8B-B14F-4D97-AF65-F5344CB8AC3E}">
        <p14:creationId xmlns:p14="http://schemas.microsoft.com/office/powerpoint/2010/main" val="1088923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hands holding each other&#10;&#10;Description automatically generated with low confidence">
            <a:extLst>
              <a:ext uri="{FF2B5EF4-FFF2-40B4-BE49-F238E27FC236}">
                <a16:creationId xmlns:a16="http://schemas.microsoft.com/office/drawing/2014/main" id="{6F4DCBF3-2AAE-5643-BFC3-9150F705B6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609" y="378823"/>
            <a:ext cx="3802380" cy="2534920"/>
          </a:xfrm>
          <a:prstGeom prst="rect">
            <a:avLst/>
          </a:prstGeom>
        </p:spPr>
      </p:pic>
      <p:pic>
        <p:nvPicPr>
          <p:cNvPr id="7" name="Picture 6" descr="A group of people standing together&#10;&#10;Description automatically generated with medium confidence">
            <a:extLst>
              <a:ext uri="{FF2B5EF4-FFF2-40B4-BE49-F238E27FC236}">
                <a16:creationId xmlns:a16="http://schemas.microsoft.com/office/drawing/2014/main" id="{2926D83A-2CF4-034B-AEB6-613B790846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2762" y="398780"/>
            <a:ext cx="3802380" cy="253984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B1740C2-EB19-AD4A-AC6E-674C7D661F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4930" y="398780"/>
            <a:ext cx="3485461" cy="4356826"/>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ACF8A68C-E2F3-1642-A473-91F9FE2181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608" y="3109198"/>
            <a:ext cx="3802379" cy="2534919"/>
          </a:xfrm>
          <a:prstGeom prst="rect">
            <a:avLst/>
          </a:prstGeom>
        </p:spPr>
      </p:pic>
      <p:sp>
        <p:nvSpPr>
          <p:cNvPr id="24" name="Oval 23">
            <a:extLst>
              <a:ext uri="{FF2B5EF4-FFF2-40B4-BE49-F238E27FC236}">
                <a16:creationId xmlns:a16="http://schemas.microsoft.com/office/drawing/2014/main" id="{8DE3B114-3462-0C40-B2B5-CFE3D54E5BFF}"/>
              </a:ext>
            </a:extLst>
          </p:cNvPr>
          <p:cNvSpPr/>
          <p:nvPr/>
        </p:nvSpPr>
        <p:spPr>
          <a:xfrm>
            <a:off x="4201507" y="2847321"/>
            <a:ext cx="4004889" cy="381657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nb-NO" sz="1800" b="0" i="0" u="none" strike="noStrike" kern="1200" cap="none" spc="0" normalizeH="0" baseline="0" noProof="0" dirty="0">
                <a:ln>
                  <a:noFill/>
                </a:ln>
                <a:solidFill>
                  <a:schemeClr val="tx1"/>
                </a:solidFill>
                <a:effectLst/>
                <a:uLnTx/>
                <a:uFillTx/>
                <a:latin typeface="Arial" panose="020B0604020202020204"/>
                <a:ea typeface="+mn-ea"/>
                <a:cs typeface="+mn-cs"/>
              </a:rPr>
              <a:t>Eksempler på bilder fra UNSPLASH</a:t>
            </a:r>
          </a:p>
          <a:p>
            <a:pPr lvl="0" algn="ctr"/>
            <a:br>
              <a:rPr lang="nb-NO" dirty="0">
                <a:solidFill>
                  <a:schemeClr val="tx1"/>
                </a:solidFill>
              </a:rPr>
            </a:br>
            <a:r>
              <a:rPr lang="nb-NO" dirty="0">
                <a:solidFill>
                  <a:schemeClr val="tx1"/>
                </a:solidFill>
                <a:hlinkClick r:id="rId6"/>
              </a:rPr>
              <a:t>https://unsplash.com/</a:t>
            </a:r>
            <a:endParaRPr lang="nb-NO" dirty="0">
              <a:solidFill>
                <a:schemeClr val="tx1"/>
              </a:solidFill>
            </a:endParaRPr>
          </a:p>
          <a:p>
            <a:pPr lvl="0" algn="ctr"/>
            <a:endParaRPr lang="nb-NO" dirty="0">
              <a:solidFill>
                <a:schemeClr val="tx1"/>
              </a:solidFill>
            </a:endParaRPr>
          </a:p>
          <a:p>
            <a:pPr algn="ctr"/>
            <a:r>
              <a:rPr lang="nb-NO" dirty="0">
                <a:solidFill>
                  <a:schemeClr val="tx1"/>
                </a:solidFill>
              </a:rPr>
              <a:t>Husk å skrive:</a:t>
            </a:r>
            <a:br>
              <a:rPr lang="nb-NO" dirty="0">
                <a:solidFill>
                  <a:schemeClr val="tx1"/>
                </a:solidFill>
              </a:rPr>
            </a:br>
            <a:r>
              <a:rPr lang="nb-NO" dirty="0">
                <a:solidFill>
                  <a:schemeClr val="tx1"/>
                </a:solidFill>
              </a:rPr>
              <a:t> Fotografens navn/UNSPLASH</a:t>
            </a:r>
          </a:p>
          <a:p>
            <a:pPr lvl="0" algn="ctr"/>
            <a:endParaRPr lang="nb-NO" dirty="0">
              <a:solidFill>
                <a:schemeClr val="tx1"/>
              </a:solidFill>
            </a:endParaRPr>
          </a:p>
          <a:p>
            <a:pPr lvl="0" algn="ct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7022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ald person holding a phone&#10;&#10;Description automatically generated with medium confidence">
            <a:extLst>
              <a:ext uri="{FF2B5EF4-FFF2-40B4-BE49-F238E27FC236}">
                <a16:creationId xmlns:a16="http://schemas.microsoft.com/office/drawing/2014/main" id="{2F3BAA72-73F3-364C-8DEA-07CD232366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6752" y="194109"/>
            <a:ext cx="6150772" cy="6150772"/>
          </a:xfrm>
          <a:prstGeom prst="rect">
            <a:avLst/>
          </a:prstGeom>
        </p:spPr>
      </p:pic>
      <p:sp>
        <p:nvSpPr>
          <p:cNvPr id="24" name="Oval 23">
            <a:extLst>
              <a:ext uri="{FF2B5EF4-FFF2-40B4-BE49-F238E27FC236}">
                <a16:creationId xmlns:a16="http://schemas.microsoft.com/office/drawing/2014/main" id="{8DE3B114-3462-0C40-B2B5-CFE3D54E5BFF}"/>
              </a:ext>
            </a:extLst>
          </p:cNvPr>
          <p:cNvSpPr/>
          <p:nvPr/>
        </p:nvSpPr>
        <p:spPr>
          <a:xfrm>
            <a:off x="4201507" y="2847321"/>
            <a:ext cx="4004889" cy="3816570"/>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nb-NO" sz="1800" b="0" i="0" u="none" strike="noStrike" kern="1200" cap="none" spc="0" normalizeH="0" baseline="0" noProof="0" dirty="0">
                <a:ln>
                  <a:noFill/>
                </a:ln>
                <a:solidFill>
                  <a:schemeClr val="tx1"/>
                </a:solidFill>
                <a:effectLst/>
                <a:uLnTx/>
                <a:uFillTx/>
                <a:latin typeface="Arial" panose="020B0604020202020204"/>
                <a:ea typeface="+mn-ea"/>
                <a:cs typeface="+mn-cs"/>
              </a:rPr>
              <a:t>Eksempler på bilder fra UNSPLASH</a:t>
            </a:r>
          </a:p>
          <a:p>
            <a:pPr lvl="0" algn="ctr"/>
            <a:br>
              <a:rPr lang="nb-NO" dirty="0">
                <a:solidFill>
                  <a:schemeClr val="tx1"/>
                </a:solidFill>
              </a:rPr>
            </a:br>
            <a:r>
              <a:rPr lang="nb-NO" dirty="0">
                <a:solidFill>
                  <a:schemeClr val="tx1"/>
                </a:solidFill>
                <a:hlinkClick r:id="rId3"/>
              </a:rPr>
              <a:t>https://unsplash.com/</a:t>
            </a:r>
            <a:endParaRPr lang="nb-NO" dirty="0">
              <a:solidFill>
                <a:schemeClr val="tx1"/>
              </a:solidFill>
            </a:endParaRPr>
          </a:p>
          <a:p>
            <a:pPr lvl="0" algn="ctr"/>
            <a:endParaRPr kumimoji="0" lang="nb-NO"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0" algn="ctr"/>
            <a:r>
              <a:rPr lang="nb-NO" dirty="0">
                <a:solidFill>
                  <a:schemeClr val="tx1"/>
                </a:solidFill>
                <a:latin typeface="Arial" panose="020B0604020202020204"/>
              </a:rPr>
              <a:t>Husk å skrive:</a:t>
            </a:r>
            <a:br>
              <a:rPr lang="nb-NO" dirty="0">
                <a:solidFill>
                  <a:schemeClr val="tx1"/>
                </a:solidFill>
                <a:latin typeface="Arial" panose="020B0604020202020204"/>
              </a:rPr>
            </a:br>
            <a:r>
              <a:rPr lang="nb-NO" dirty="0">
                <a:solidFill>
                  <a:schemeClr val="tx1"/>
                </a:solidFill>
                <a:latin typeface="Arial" panose="020B0604020202020204"/>
              </a:rPr>
              <a:t> Fotografens navn/UNSPLASH</a:t>
            </a:r>
            <a:endParaRPr kumimoji="0" lang="nb-NO" sz="18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pic>
        <p:nvPicPr>
          <p:cNvPr id="4" name="Picture 3" descr="A person wearing glasses&#10;&#10;Description automatically generated with low confidence">
            <a:extLst>
              <a:ext uri="{FF2B5EF4-FFF2-40B4-BE49-F238E27FC236}">
                <a16:creationId xmlns:a16="http://schemas.microsoft.com/office/drawing/2014/main" id="{35588EE8-E63E-5B46-A9EE-E15C383884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476" y="194109"/>
            <a:ext cx="4004890" cy="2670151"/>
          </a:xfrm>
          <a:prstGeom prst="rect">
            <a:avLst/>
          </a:prstGeom>
        </p:spPr>
      </p:pic>
      <p:pic>
        <p:nvPicPr>
          <p:cNvPr id="6" name="Picture 5" descr="A picture containing person, outdoor&#10;&#10;Description automatically generated">
            <a:extLst>
              <a:ext uri="{FF2B5EF4-FFF2-40B4-BE49-F238E27FC236}">
                <a16:creationId xmlns:a16="http://schemas.microsoft.com/office/drawing/2014/main" id="{F397D6DD-1915-9446-AAC0-52D89FADA3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476" y="3064442"/>
            <a:ext cx="4005658" cy="2670151"/>
          </a:xfrm>
          <a:prstGeom prst="rect">
            <a:avLst/>
          </a:prstGeom>
        </p:spPr>
      </p:pic>
    </p:spTree>
    <p:extLst>
      <p:ext uri="{BB962C8B-B14F-4D97-AF65-F5344CB8AC3E}">
        <p14:creationId xmlns:p14="http://schemas.microsoft.com/office/powerpoint/2010/main" val="377713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a:extLst>
              <a:ext uri="{FF2B5EF4-FFF2-40B4-BE49-F238E27FC236}">
                <a16:creationId xmlns:a16="http://schemas.microsoft.com/office/drawing/2014/main" id="{64FC0F2D-CF1B-5E42-A9C1-0925820CE2BE}"/>
              </a:ext>
            </a:extLst>
          </p:cNvPr>
          <p:cNvSpPr/>
          <p:nvPr/>
        </p:nvSpPr>
        <p:spPr>
          <a:xfrm>
            <a:off x="687732" y="1176678"/>
            <a:ext cx="5408268" cy="2820557"/>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b-NO" sz="2400" b="0" i="0" u="none" strike="noStrike" kern="1200" cap="none" spc="0" normalizeH="0" baseline="0" dirty="0">
                <a:ln>
                  <a:noFill/>
                </a:ln>
                <a:solidFill>
                  <a:schemeClr val="tx1"/>
                </a:solidFill>
                <a:effectLst/>
                <a:uLnTx/>
                <a:uFillTx/>
                <a:latin typeface="Arial" panose="020B0604020202020204"/>
                <a:ea typeface="+mn-ea"/>
                <a:cs typeface="+mn-cs"/>
              </a:rPr>
              <a:t>Sett inn et sitat som belyser problemene</a:t>
            </a:r>
          </a:p>
        </p:txBody>
      </p:sp>
      <p:sp>
        <p:nvSpPr>
          <p:cNvPr id="5" name="TextBox 4">
            <a:extLst>
              <a:ext uri="{FF2B5EF4-FFF2-40B4-BE49-F238E27FC236}">
                <a16:creationId xmlns:a16="http://schemas.microsoft.com/office/drawing/2014/main" id="{0CFD142A-CFE6-8F44-A615-E1AEFF356415}"/>
              </a:ext>
            </a:extLst>
          </p:cNvPr>
          <p:cNvSpPr txBox="1"/>
          <p:nvPr/>
        </p:nvSpPr>
        <p:spPr>
          <a:xfrm>
            <a:off x="5371693" y="4170742"/>
            <a:ext cx="2338251" cy="307777"/>
          </a:xfrm>
          <a:prstGeom prst="rect">
            <a:avLst/>
          </a:prstGeom>
          <a:noFill/>
        </p:spPr>
        <p:txBody>
          <a:bodyPr wrap="square" rtlCol="0">
            <a:spAutoFit/>
          </a:bodyPr>
          <a:lstStyle/>
          <a:p>
            <a:r>
              <a:rPr lang="nb-NO" sz="1400" i="1" dirty="0"/>
              <a:t>Rolle</a:t>
            </a:r>
          </a:p>
        </p:txBody>
      </p:sp>
      <p:sp>
        <p:nvSpPr>
          <p:cNvPr id="6" name="Rectangle 5">
            <a:extLst>
              <a:ext uri="{FF2B5EF4-FFF2-40B4-BE49-F238E27FC236}">
                <a16:creationId xmlns:a16="http://schemas.microsoft.com/office/drawing/2014/main" id="{A9582488-C4A7-024A-8489-25F0125D07D8}"/>
              </a:ext>
            </a:extLst>
          </p:cNvPr>
          <p:cNvSpPr/>
          <p:nvPr/>
        </p:nvSpPr>
        <p:spPr>
          <a:xfrm>
            <a:off x="6717166" y="1686202"/>
            <a:ext cx="4636634" cy="39421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nb-NO" sz="1800" b="1" i="1" u="none" strike="noStrike" kern="1200" cap="none" spc="0" normalizeH="0" baseline="0" dirty="0">
                <a:ln>
                  <a:noFill/>
                </a:ln>
                <a:solidFill>
                  <a:schemeClr val="bg2"/>
                </a:solidFill>
                <a:effectLst/>
                <a:uLnTx/>
                <a:uFillTx/>
                <a:latin typeface="Arial" panose="020B0604020202020204"/>
                <a:ea typeface="+mn-ea"/>
                <a:cs typeface="+mn-cs"/>
              </a:rPr>
              <a:t>Beskriv utfordringen kort</a:t>
            </a:r>
          </a:p>
        </p:txBody>
      </p:sp>
      <p:sp>
        <p:nvSpPr>
          <p:cNvPr id="7" name="Rectangle 6">
            <a:extLst>
              <a:ext uri="{FF2B5EF4-FFF2-40B4-BE49-F238E27FC236}">
                <a16:creationId xmlns:a16="http://schemas.microsoft.com/office/drawing/2014/main" id="{0A667258-7EB5-7A4F-8A8E-8B7C5FE817A8}"/>
              </a:ext>
            </a:extLst>
          </p:cNvPr>
          <p:cNvSpPr/>
          <p:nvPr/>
        </p:nvSpPr>
        <p:spPr>
          <a:xfrm>
            <a:off x="6717166" y="1220934"/>
            <a:ext cx="1800493" cy="369332"/>
          </a:xfrm>
          <a:prstGeom prst="rect">
            <a:avLst/>
          </a:prstGeom>
        </p:spPr>
        <p:txBody>
          <a:bodyPr wrap="none">
            <a:spAutoFit/>
          </a:bodyPr>
          <a:lstStyle/>
          <a:p>
            <a:r>
              <a:rPr lang="nb-NO" b="1" dirty="0">
                <a:solidFill>
                  <a:srgbClr val="040439"/>
                </a:solidFill>
              </a:rPr>
              <a:t>UTFORDRING:</a:t>
            </a:r>
            <a:endParaRPr lang="nb-NO" dirty="0"/>
          </a:p>
        </p:txBody>
      </p:sp>
    </p:spTree>
    <p:extLst>
      <p:ext uri="{BB962C8B-B14F-4D97-AF65-F5344CB8AC3E}">
        <p14:creationId xmlns:p14="http://schemas.microsoft.com/office/powerpoint/2010/main" val="168590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a:xfrm>
            <a:off x="838199" y="365125"/>
            <a:ext cx="10829081" cy="1325563"/>
          </a:xfrm>
        </p:spPr>
        <p:txBody>
          <a:bodyPr/>
          <a:lstStyle/>
          <a:p>
            <a:r>
              <a:rPr lang="nb-NO" dirty="0"/>
              <a:t>Kort om problemet</a:t>
            </a:r>
          </a:p>
        </p:txBody>
      </p:sp>
      <p:sp>
        <p:nvSpPr>
          <p:cNvPr id="3" name="Content Placeholder 2">
            <a:extLst>
              <a:ext uri="{FF2B5EF4-FFF2-40B4-BE49-F238E27FC236}">
                <a16:creationId xmlns:a16="http://schemas.microsoft.com/office/drawing/2014/main" id="{C0171696-6A53-B140-BE27-B5C834EB291D}"/>
              </a:ext>
            </a:extLst>
          </p:cNvPr>
          <p:cNvSpPr>
            <a:spLocks noGrp="1"/>
          </p:cNvSpPr>
          <p:nvPr>
            <p:ph idx="1"/>
          </p:nvPr>
        </p:nvSpPr>
        <p:spPr/>
        <p:txBody>
          <a:bodyPr/>
          <a:lstStyle/>
          <a:p>
            <a:r>
              <a:rPr lang="nb-NO" sz="2400" i="1" dirty="0">
                <a:solidFill>
                  <a:schemeClr val="bg1">
                    <a:lumMod val="65000"/>
                  </a:schemeClr>
                </a:solidFill>
              </a:rPr>
              <a:t>Fyll ut med punkter som beskriver utfordringsbildet</a:t>
            </a:r>
          </a:p>
          <a:p>
            <a:r>
              <a:rPr lang="nb-NO" sz="2400" i="1" dirty="0">
                <a:solidFill>
                  <a:schemeClr val="bg1">
                    <a:lumMod val="65000"/>
                  </a:schemeClr>
                </a:solidFill>
              </a:rPr>
              <a:t>Fyll ut med punkter som beskriver utfordringsbildet</a:t>
            </a:r>
          </a:p>
          <a:p>
            <a:r>
              <a:rPr lang="nb-NO" sz="2400" i="1" dirty="0">
                <a:solidFill>
                  <a:schemeClr val="bg1">
                    <a:lumMod val="65000"/>
                  </a:schemeClr>
                </a:solidFill>
              </a:rPr>
              <a:t>Fyll ut med punkter som beskriver utfordringsbildet</a:t>
            </a:r>
          </a:p>
          <a:p>
            <a:r>
              <a:rPr lang="nb-NO" sz="2400" i="1" dirty="0">
                <a:solidFill>
                  <a:schemeClr val="bg1">
                    <a:lumMod val="65000"/>
                  </a:schemeClr>
                </a:solidFill>
              </a:rPr>
              <a:t>Fyll ut med punkter som beskriver utfordringsbildet</a:t>
            </a:r>
          </a:p>
          <a:p>
            <a:endParaRPr lang="nb-NO" i="1" dirty="0"/>
          </a:p>
        </p:txBody>
      </p:sp>
    </p:spTree>
    <p:extLst>
      <p:ext uri="{BB962C8B-B14F-4D97-AF65-F5344CB8AC3E}">
        <p14:creationId xmlns:p14="http://schemas.microsoft.com/office/powerpoint/2010/main" val="359759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p:txBody>
          <a:bodyPr/>
          <a:lstStyle/>
          <a:p>
            <a:r>
              <a:rPr lang="nb-NO" dirty="0"/>
              <a:t>Eks: </a:t>
            </a:r>
          </a:p>
        </p:txBody>
      </p:sp>
      <p:sp>
        <p:nvSpPr>
          <p:cNvPr id="4" name="Tittel 8">
            <a:extLst>
              <a:ext uri="{FF2B5EF4-FFF2-40B4-BE49-F238E27FC236}">
                <a16:creationId xmlns:a16="http://schemas.microsoft.com/office/drawing/2014/main" id="{A56C0EFC-BC2D-B74B-8BB0-EBD813B32962}"/>
              </a:ext>
            </a:extLst>
          </p:cNvPr>
          <p:cNvSpPr txBox="1">
            <a:spLocks/>
          </p:cNvSpPr>
          <p:nvPr/>
        </p:nvSpPr>
        <p:spPr>
          <a:xfrm>
            <a:off x="789387" y="1429806"/>
            <a:ext cx="9134856"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spc="300">
                <a:solidFill>
                  <a:schemeClr val="tx1"/>
                </a:solidFill>
                <a:latin typeface="Arial" panose="020B0604020202020204" pitchFamily="34" charset="0"/>
                <a:ea typeface="+mj-ea"/>
                <a:cs typeface="Arial" panose="020B0604020202020204" pitchFamily="34" charset="0"/>
              </a:defRPr>
            </a:lvl1pPr>
          </a:lstStyle>
          <a:p>
            <a:r>
              <a:rPr lang="nb-NO" sz="2800" dirty="0"/>
              <a:t>Framskriving - antall krefttilfeller i Norge</a:t>
            </a:r>
          </a:p>
        </p:txBody>
      </p:sp>
      <p:sp>
        <p:nvSpPr>
          <p:cNvPr id="5" name="Plassholder for tekst 11">
            <a:extLst>
              <a:ext uri="{FF2B5EF4-FFF2-40B4-BE49-F238E27FC236}">
                <a16:creationId xmlns:a16="http://schemas.microsoft.com/office/drawing/2014/main" id="{BB1C5970-5424-2A47-9E1E-158E3F492CBF}"/>
              </a:ext>
            </a:extLst>
          </p:cNvPr>
          <p:cNvSpPr txBox="1">
            <a:spLocks/>
          </p:cNvSpPr>
          <p:nvPr/>
        </p:nvSpPr>
        <p:spPr>
          <a:xfrm>
            <a:off x="913249" y="5734769"/>
            <a:ext cx="4040188" cy="47982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dirty="0"/>
              <a:t>All kreft totalt frem til 2040</a:t>
            </a:r>
          </a:p>
        </p:txBody>
      </p:sp>
      <p:pic>
        <p:nvPicPr>
          <p:cNvPr id="6" name="Plassholder for innhold 7">
            <a:extLst>
              <a:ext uri="{FF2B5EF4-FFF2-40B4-BE49-F238E27FC236}">
                <a16:creationId xmlns:a16="http://schemas.microsoft.com/office/drawing/2014/main" id="{5D028F33-3D8F-5E47-896D-ED5BEA4CAF5F}"/>
              </a:ext>
            </a:extLst>
          </p:cNvPr>
          <p:cNvPicPr>
            <a:picLocks noChangeAspect="1"/>
          </p:cNvPicPr>
          <p:nvPr/>
        </p:nvPicPr>
        <p:blipFill>
          <a:blip r:embed="rId3"/>
          <a:stretch>
            <a:fillRect/>
          </a:stretch>
        </p:blipFill>
        <p:spPr>
          <a:xfrm>
            <a:off x="789387" y="2371222"/>
            <a:ext cx="4287912" cy="3056972"/>
          </a:xfrm>
          <a:prstGeom prst="rect">
            <a:avLst/>
          </a:prstGeom>
        </p:spPr>
      </p:pic>
      <p:sp>
        <p:nvSpPr>
          <p:cNvPr id="7" name="Plassholder for tekst 12">
            <a:extLst>
              <a:ext uri="{FF2B5EF4-FFF2-40B4-BE49-F238E27FC236}">
                <a16:creationId xmlns:a16="http://schemas.microsoft.com/office/drawing/2014/main" id="{E6469E65-745C-DD4C-A4F0-2F1D9CBFE2A2}"/>
              </a:ext>
            </a:extLst>
          </p:cNvPr>
          <p:cNvSpPr txBox="1">
            <a:spLocks/>
          </p:cNvSpPr>
          <p:nvPr/>
        </p:nvSpPr>
        <p:spPr>
          <a:xfrm>
            <a:off x="5356815" y="5752638"/>
            <a:ext cx="4041775" cy="47982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dirty="0"/>
              <a:t>All kreft totalt 70 år og eldre</a:t>
            </a:r>
          </a:p>
        </p:txBody>
      </p:sp>
      <p:pic>
        <p:nvPicPr>
          <p:cNvPr id="8" name="Plassholder for innhold 10">
            <a:extLst>
              <a:ext uri="{FF2B5EF4-FFF2-40B4-BE49-F238E27FC236}">
                <a16:creationId xmlns:a16="http://schemas.microsoft.com/office/drawing/2014/main" id="{3A8B1F99-F4D4-6F4D-9BC6-2DA88B224445}"/>
              </a:ext>
            </a:extLst>
          </p:cNvPr>
          <p:cNvPicPr>
            <a:picLocks noChangeAspect="1"/>
          </p:cNvPicPr>
          <p:nvPr/>
        </p:nvPicPr>
        <p:blipFill>
          <a:blip r:embed="rId4"/>
          <a:stretch>
            <a:fillRect/>
          </a:stretch>
        </p:blipFill>
        <p:spPr>
          <a:xfrm>
            <a:off x="5057814" y="2450449"/>
            <a:ext cx="4573018" cy="3138796"/>
          </a:xfrm>
          <a:prstGeom prst="rect">
            <a:avLst/>
          </a:prstGeom>
        </p:spPr>
      </p:pic>
      <p:sp>
        <p:nvSpPr>
          <p:cNvPr id="9" name="Rektangel 3">
            <a:extLst>
              <a:ext uri="{FF2B5EF4-FFF2-40B4-BE49-F238E27FC236}">
                <a16:creationId xmlns:a16="http://schemas.microsoft.com/office/drawing/2014/main" id="{9C65A7A2-4A9E-C743-A624-FD190AE8BDAB}"/>
              </a:ext>
            </a:extLst>
          </p:cNvPr>
          <p:cNvSpPr/>
          <p:nvPr/>
        </p:nvSpPr>
        <p:spPr>
          <a:xfrm>
            <a:off x="7793736" y="6492875"/>
            <a:ext cx="4352544" cy="338554"/>
          </a:xfrm>
          <a:prstGeom prst="rect">
            <a:avLst/>
          </a:prstGeom>
        </p:spPr>
        <p:txBody>
          <a:bodyPr wrap="square">
            <a:spAutoFit/>
          </a:bodyPr>
          <a:lstStyle/>
          <a:p>
            <a:r>
              <a:rPr lang="nb-NO" sz="1600" dirty="0">
                <a:hlinkClick r:id="rId5"/>
              </a:rPr>
              <a:t>cin-2020-special_issue.pdf (kreftregisteret.no)</a:t>
            </a:r>
            <a:endParaRPr lang="nb-NO" sz="1600" dirty="0"/>
          </a:p>
        </p:txBody>
      </p:sp>
    </p:spTree>
    <p:extLst>
      <p:ext uri="{BB962C8B-B14F-4D97-AF65-F5344CB8AC3E}">
        <p14:creationId xmlns:p14="http://schemas.microsoft.com/office/powerpoint/2010/main" val="261061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p:txBody>
          <a:bodyPr/>
          <a:lstStyle/>
          <a:p>
            <a:r>
              <a:rPr lang="nb-NO" dirty="0"/>
              <a:t>Eks: </a:t>
            </a:r>
          </a:p>
        </p:txBody>
      </p:sp>
      <p:sp>
        <p:nvSpPr>
          <p:cNvPr id="13" name="Rectangle 12">
            <a:extLst>
              <a:ext uri="{FF2B5EF4-FFF2-40B4-BE49-F238E27FC236}">
                <a16:creationId xmlns:a16="http://schemas.microsoft.com/office/drawing/2014/main" id="{03FCE598-A705-8A47-BB76-AA8C7EDFE079}"/>
              </a:ext>
            </a:extLst>
          </p:cNvPr>
          <p:cNvSpPr/>
          <p:nvPr/>
        </p:nvSpPr>
        <p:spPr>
          <a:xfrm>
            <a:off x="7624251" y="6354375"/>
            <a:ext cx="3860544" cy="276999"/>
          </a:xfrm>
          <a:prstGeom prst="rect">
            <a:avLst/>
          </a:prstGeom>
        </p:spPr>
        <p:txBody>
          <a:bodyPr wrap="none">
            <a:spAutoFit/>
          </a:bodyPr>
          <a:lstStyle/>
          <a:p>
            <a:r>
              <a:rPr lang="nb-NO" sz="1200" dirty="0">
                <a:hlinkClick r:id="rId3"/>
              </a:rPr>
              <a:t>Nasjonal helse- og sykehusplan 2020-2023 - regjeringen.no</a:t>
            </a:r>
            <a:endParaRPr lang="en-US" sz="1200" i="1" dirty="0">
              <a:solidFill>
                <a:srgbClr val="333333"/>
              </a:solidFill>
              <a:latin typeface="Arial" panose="020B0604020202020204" pitchFamily="34" charset="0"/>
              <a:cs typeface="Arial" panose="020B0604020202020204" pitchFamily="34" charset="0"/>
            </a:endParaRPr>
          </a:p>
        </p:txBody>
      </p:sp>
      <p:pic>
        <p:nvPicPr>
          <p:cNvPr id="14" name="Picture 13" descr="Graphical user interface, application&#10;&#10;Description automatically generated">
            <a:extLst>
              <a:ext uri="{FF2B5EF4-FFF2-40B4-BE49-F238E27FC236}">
                <a16:creationId xmlns:a16="http://schemas.microsoft.com/office/drawing/2014/main" id="{146BCB67-3A60-3641-B876-6FC41B0565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200" y="1396928"/>
            <a:ext cx="6258059" cy="5184207"/>
          </a:xfrm>
          <a:prstGeom prst="rect">
            <a:avLst/>
          </a:prstGeom>
        </p:spPr>
      </p:pic>
      <p:pic>
        <p:nvPicPr>
          <p:cNvPr id="15" name="Picture 14">
            <a:extLst>
              <a:ext uri="{FF2B5EF4-FFF2-40B4-BE49-F238E27FC236}">
                <a16:creationId xmlns:a16="http://schemas.microsoft.com/office/drawing/2014/main" id="{C86A8CBC-ECAE-5240-A4F9-F58B68D318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86307">
            <a:off x="7084635" y="171715"/>
            <a:ext cx="4377071" cy="5967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483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C7AC-8A5E-6149-A8BB-3FC839100775}"/>
              </a:ext>
            </a:extLst>
          </p:cNvPr>
          <p:cNvSpPr>
            <a:spLocks noGrp="1"/>
          </p:cNvSpPr>
          <p:nvPr>
            <p:ph type="title"/>
          </p:nvPr>
        </p:nvSpPr>
        <p:spPr/>
        <p:txBody>
          <a:bodyPr/>
          <a:lstStyle/>
          <a:p>
            <a:r>
              <a:rPr lang="nb-NO" dirty="0">
                <a:latin typeface="Arial"/>
                <a:cs typeface="Arial"/>
              </a:rPr>
              <a:t>Eksempel </a:t>
            </a:r>
            <a:endParaRPr lang="nb-NO" dirty="0"/>
          </a:p>
        </p:txBody>
      </p:sp>
      <p:pic>
        <p:nvPicPr>
          <p:cNvPr id="10" name="Picture 9" descr="Diagram&#10;&#10;Description automatically generated">
            <a:extLst>
              <a:ext uri="{FF2B5EF4-FFF2-40B4-BE49-F238E27FC236}">
                <a16:creationId xmlns:a16="http://schemas.microsoft.com/office/drawing/2014/main" id="{F20F16EF-3D8B-9944-848C-9D267E1C3C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021" y="2489705"/>
            <a:ext cx="5019675" cy="3524250"/>
          </a:xfrm>
          <a:prstGeom prst="rect">
            <a:avLst/>
          </a:prstGeom>
        </p:spPr>
      </p:pic>
      <p:sp>
        <p:nvSpPr>
          <p:cNvPr id="11" name="Title 1">
            <a:extLst>
              <a:ext uri="{FF2B5EF4-FFF2-40B4-BE49-F238E27FC236}">
                <a16:creationId xmlns:a16="http://schemas.microsoft.com/office/drawing/2014/main" id="{87A75D68-76C7-994F-A68C-7FCF2EEBAF9B}"/>
              </a:ext>
            </a:extLst>
          </p:cNvPr>
          <p:cNvSpPr txBox="1">
            <a:spLocks/>
          </p:cNvSpPr>
          <p:nvPr/>
        </p:nvSpPr>
        <p:spPr>
          <a:xfrm>
            <a:off x="-109313" y="1690688"/>
            <a:ext cx="7886700" cy="864096"/>
          </a:xfrm>
          <a:prstGeom prst="rect">
            <a:avLst/>
          </a:prstGeom>
        </p:spPr>
        <p:txBody>
          <a:bodyPr/>
          <a:lstStyle>
            <a:lvl1pPr algn="l" defTabSz="742950" rtl="0" eaLnBrk="1" latinLnBrk="0" hangingPunct="1">
              <a:lnSpc>
                <a:spcPct val="90000"/>
              </a:lnSpc>
              <a:spcBef>
                <a:spcPct val="0"/>
              </a:spcBef>
              <a:buNone/>
              <a:defRPr sz="3250" b="1" kern="1200" spc="244">
                <a:solidFill>
                  <a:srgbClr val="040439"/>
                </a:solidFill>
                <a:latin typeface="Arial" panose="020B0604020202020204" pitchFamily="34" charset="0"/>
                <a:ea typeface="+mj-ea"/>
                <a:cs typeface="Arial" panose="020B0604020202020204" pitchFamily="34" charset="0"/>
              </a:defRPr>
            </a:lvl1pPr>
          </a:lstStyle>
          <a:p>
            <a:pPr algn="ctr"/>
            <a:r>
              <a:rPr lang="nb-NO" sz="3200" dirty="0">
                <a:solidFill>
                  <a:schemeClr val="tx1"/>
                </a:solidFill>
                <a:latin typeface="+mj-lt"/>
              </a:rPr>
              <a:t>Det utadvendte sykehuset</a:t>
            </a:r>
          </a:p>
        </p:txBody>
      </p:sp>
      <p:sp>
        <p:nvSpPr>
          <p:cNvPr id="12" name="Rectangle 11">
            <a:extLst>
              <a:ext uri="{FF2B5EF4-FFF2-40B4-BE49-F238E27FC236}">
                <a16:creationId xmlns:a16="http://schemas.microsoft.com/office/drawing/2014/main" id="{4BD2E21E-D0F1-F642-9219-44CD3A62120B}"/>
              </a:ext>
            </a:extLst>
          </p:cNvPr>
          <p:cNvSpPr/>
          <p:nvPr/>
        </p:nvSpPr>
        <p:spPr>
          <a:xfrm>
            <a:off x="5905179" y="2650688"/>
            <a:ext cx="4872412" cy="2343527"/>
          </a:xfrm>
          <a:prstGeom prst="rect">
            <a:avLst/>
          </a:prstGeom>
        </p:spPr>
        <p:txBody>
          <a:bodyPr wrap="square">
            <a:spAutoFit/>
          </a:bodyPr>
          <a:lstStyle/>
          <a:p>
            <a:pPr>
              <a:lnSpc>
                <a:spcPct val="150000"/>
              </a:lnSpc>
            </a:pPr>
            <a:r>
              <a:rPr lang="nb-NO" sz="2000" dirty="0">
                <a:solidFill>
                  <a:srgbClr val="333333"/>
                </a:solidFill>
                <a:latin typeface="+mj-lt"/>
                <a:ea typeface="Cambria" panose="02040503050406030204" pitchFamily="18" charset="0"/>
              </a:rPr>
              <a:t>Spesialister fra sykehus skal jobbe sammen med kommunens helsepersonell på kommunale arenaer og sykehuset skal bistå pasienter i hjemmet eller ved hjelp av digitale løsninger.</a:t>
            </a:r>
            <a:endParaRPr lang="nb-NO" sz="2000" dirty="0">
              <a:latin typeface="+mj-lt"/>
              <a:ea typeface="Cambria" panose="02040503050406030204" pitchFamily="18" charset="0"/>
            </a:endParaRPr>
          </a:p>
        </p:txBody>
      </p:sp>
      <p:sp>
        <p:nvSpPr>
          <p:cNvPr id="13" name="Rectangle 12">
            <a:extLst>
              <a:ext uri="{FF2B5EF4-FFF2-40B4-BE49-F238E27FC236}">
                <a16:creationId xmlns:a16="http://schemas.microsoft.com/office/drawing/2014/main" id="{03FCE598-A705-8A47-BB76-AA8C7EDFE079}"/>
              </a:ext>
            </a:extLst>
          </p:cNvPr>
          <p:cNvSpPr/>
          <p:nvPr/>
        </p:nvSpPr>
        <p:spPr>
          <a:xfrm>
            <a:off x="5905179" y="5510925"/>
            <a:ext cx="3860544" cy="276999"/>
          </a:xfrm>
          <a:prstGeom prst="rect">
            <a:avLst/>
          </a:prstGeom>
        </p:spPr>
        <p:txBody>
          <a:bodyPr wrap="none">
            <a:spAutoFit/>
          </a:bodyPr>
          <a:lstStyle/>
          <a:p>
            <a:r>
              <a:rPr lang="nb-NO" sz="1200" dirty="0">
                <a:hlinkClick r:id="rId4"/>
              </a:rPr>
              <a:t>Nasjonal helse- og sykehusplan 2020-2023 - regjeringen.no</a:t>
            </a:r>
            <a:endParaRPr lang="en-US" sz="1200" i="1"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9837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 med mønster">
  <a:themeElements>
    <a:clrScheme name="Custom 2">
      <a:dk1>
        <a:srgbClr val="040439"/>
      </a:dk1>
      <a:lt1>
        <a:srgbClr val="FFFFFF"/>
      </a:lt1>
      <a:dk2>
        <a:srgbClr val="20207A"/>
      </a:dk2>
      <a:lt2>
        <a:srgbClr val="BAAA9C"/>
      </a:lt2>
      <a:accent1>
        <a:srgbClr val="85A0BE"/>
      </a:accent1>
      <a:accent2>
        <a:srgbClr val="6DD2CD"/>
      </a:accent2>
      <a:accent3>
        <a:srgbClr val="FEBF7D"/>
      </a:accent3>
      <a:accent4>
        <a:srgbClr val="99E0DD"/>
      </a:accent4>
      <a:accent5>
        <a:srgbClr val="FCAC94"/>
      </a:accent5>
      <a:accent6>
        <a:srgbClr val="B6EAF7"/>
      </a:accent6>
      <a:hlink>
        <a:srgbClr val="20207A"/>
      </a:hlink>
      <a:folHlink>
        <a:srgbClr val="85A0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2719B6C5-9A54-423D-86A4-95EF36B6C8EF}"/>
    </a:ext>
  </a:extLst>
</a:theme>
</file>

<file path=ppt/theme/theme10.xml><?xml version="1.0" encoding="utf-8"?>
<a:theme xmlns:a="http://schemas.openxmlformats.org/drawingml/2006/main" name="4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11.xml><?xml version="1.0" encoding="utf-8"?>
<a:theme xmlns:a="http://schemas.openxmlformats.org/drawingml/2006/main" name="7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12.xml><?xml version="1.0" encoding="utf-8"?>
<a:theme xmlns:a="http://schemas.openxmlformats.org/drawingml/2006/main" name="Lys uten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94D15883-2580-4DC8-B10A-947F62BB42CF}"/>
    </a:ext>
  </a:extLst>
</a:theme>
</file>

<file path=ppt/theme/theme13.xml><?xml version="1.0" encoding="utf-8"?>
<a:theme xmlns:a="http://schemas.openxmlformats.org/drawingml/2006/main" name="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F7AE1BD9-6989-418C-B61E-4740403CC968}" vid="{749FD662-1EB8-4962-B7F4-45244E66AF6E}"/>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3.xml><?xml version="1.0" encoding="utf-8"?>
<a:theme xmlns:a="http://schemas.openxmlformats.org/drawingml/2006/main" name="6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4.xml><?xml version="1.0" encoding="utf-8"?>
<a:theme xmlns:a="http://schemas.openxmlformats.org/drawingml/2006/main" name="8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5.xml><?xml version="1.0" encoding="utf-8"?>
<a:theme xmlns:a="http://schemas.openxmlformats.org/drawingml/2006/main" name="3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6.xml><?xml version="1.0" encoding="utf-8"?>
<a:theme xmlns:a="http://schemas.openxmlformats.org/drawingml/2006/main" name="9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7.xml><?xml version="1.0" encoding="utf-8"?>
<a:theme xmlns:a="http://schemas.openxmlformats.org/drawingml/2006/main" name="5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8.xml><?xml version="1.0" encoding="utf-8"?>
<a:theme xmlns:a="http://schemas.openxmlformats.org/drawingml/2006/main" name="2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ppt/theme/theme9.xml><?xml version="1.0" encoding="utf-8"?>
<a:theme xmlns:a="http://schemas.openxmlformats.org/drawingml/2006/main" name="1_Mørk med mønster">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7057D0-6097-44F4-A2E5-70A5DCBAA566}" vid="{CADEB79E-6854-4014-82C8-288D7F871F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k_x002e_status xmlns="f80ed291-6564-4387-90a6-c55f06728508" xsi:nil="true"/>
    <_ip_UnifiedCompliancePolicyUIAction xmlns="http://schemas.microsoft.com/sharepoint/v3" xsi:nil="true"/>
    <_ip_UnifiedCompliancePolicyProperties xmlns="http://schemas.microsoft.com/sharepoint/v3" xsi:nil="true"/>
    <Info_x0001f4d1_ xmlns="f80ed291-6564-4387-90a6-c55f06728508" xsi:nil="true"/>
    <Delteksternt xmlns="f80ed291-6564-4387-90a6-c55f06728508">false</Delteksternt>
    <lcf76f155ced4ddcb4097134ff3c332f xmlns="f80ed291-6564-4387-90a6-c55f06728508">
      <Terms xmlns="http://schemas.microsoft.com/office/infopath/2007/PartnerControls"/>
    </lcf76f155ced4ddcb4097134ff3c332f>
    <TaxCatchAll xmlns="39d86da6-136f-4bbf-bde7-6342502e9d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5BF609FE1DF74FA20052C9994C0957" ma:contentTypeVersion="21" ma:contentTypeDescription="Create a new document." ma:contentTypeScope="" ma:versionID="829caf08350d4d8f67b4b72a459759eb">
  <xsd:schema xmlns:xsd="http://www.w3.org/2001/XMLSchema" xmlns:xs="http://www.w3.org/2001/XMLSchema" xmlns:p="http://schemas.microsoft.com/office/2006/metadata/properties" xmlns:ns1="http://schemas.microsoft.com/sharepoint/v3" xmlns:ns2="f80ed291-6564-4387-90a6-c55f06728508" xmlns:ns3="39d86da6-136f-4bbf-bde7-6342502e9d96" targetNamespace="http://schemas.microsoft.com/office/2006/metadata/properties" ma:root="true" ma:fieldsID="7a1106238de35574ee0a0cf0a02cb029" ns1:_="" ns2:_="" ns3:_="">
    <xsd:import namespace="http://schemas.microsoft.com/sharepoint/v3"/>
    <xsd:import namespace="f80ed291-6564-4387-90a6-c55f06728508"/>
    <xsd:import namespace="39d86da6-136f-4bbf-bde7-6342502e9d96"/>
    <xsd:element name="properties">
      <xsd:complexType>
        <xsd:sequence>
          <xsd:element name="documentManagement">
            <xsd:complexType>
              <xsd:all>
                <xsd:element ref="ns2:Dok_x002e_status" minOccurs="0"/>
                <xsd:element ref="ns2:Delteksternt" minOccurs="0"/>
                <xsd:element ref="ns2:Info_x0001f4d1_" minOccurs="0"/>
                <xsd:element ref="ns1:_ip_UnifiedCompliancePolicyPropertie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1:_ip_UnifiedCompliancePolicyUIAction"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5"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0ed291-6564-4387-90a6-c55f06728508" elementFormDefault="qualified">
    <xsd:import namespace="http://schemas.microsoft.com/office/2006/documentManagement/types"/>
    <xsd:import namespace="http://schemas.microsoft.com/office/infopath/2007/PartnerControls"/>
    <xsd:element name="Dok_x002e_status" ma:index="2" nillable="true" ma:displayName="Dok. status" ma:format="Dropdown" ma:internalName="Dok_x002e_status">
      <xsd:simpleType>
        <xsd:restriction base="dms:Choice">
          <xsd:enumeration value="Utkast ▶"/>
          <xsd:enumeration value="Gjeldende ✅"/>
          <xsd:enumeration value="Utgått ❌"/>
          <xsd:enumeration value="For info 💡"/>
          <xsd:enumeration value="Annet"/>
        </xsd:restriction>
      </xsd:simpleType>
    </xsd:element>
    <xsd:element name="Delteksternt" ma:index="3" nillable="true" ma:displayName="Delt eksternt 🔓" ma:default="0" ma:format="Dropdown" ma:internalName="Delteksternt">
      <xsd:simpleType>
        <xsd:restriction base="dms:Boolean"/>
      </xsd:simpleType>
    </xsd:element>
    <xsd:element name="Info_x0001f4d1_" ma:index="4" nillable="true" ma:displayName="Info 📑" ma:format="Dropdown" ma:internalName="Info_x0001f4d1_">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dc50227e-c313-4633-a131-4c0e9c1be0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d86da6-136f-4bbf-bde7-6342502e9d96"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d42d1a1a-24c2-4327-9f0b-197f813b8dda}" ma:internalName="TaxCatchAll" ma:showField="CatchAllData" ma:web="39d86da6-136f-4bbf-bde7-6342502e9d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906F1-BC5A-4F5D-9478-51E87E6F6B85}">
  <ds:schemaRefs>
    <ds:schemaRef ds:uri="http://schemas.microsoft.com/sharepoint/v3/contenttype/forms"/>
  </ds:schemaRefs>
</ds:datastoreItem>
</file>

<file path=customXml/itemProps2.xml><?xml version="1.0" encoding="utf-8"?>
<ds:datastoreItem xmlns:ds="http://schemas.openxmlformats.org/officeDocument/2006/customXml" ds:itemID="{26D1808F-9832-46E2-89EE-68E7FE346F1E}">
  <ds:schemaRefs>
    <ds:schemaRef ds:uri="f80ed291-6564-4387-90a6-c55f06728508"/>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39d86da6-136f-4bbf-bde7-6342502e9d96"/>
  </ds:schemaRefs>
</ds:datastoreItem>
</file>

<file path=customXml/itemProps3.xml><?xml version="1.0" encoding="utf-8"?>
<ds:datastoreItem xmlns:ds="http://schemas.openxmlformats.org/officeDocument/2006/customXml" ds:itemID="{C3ED3142-3E32-4DDD-9816-915876789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0ed291-6564-4387-90a6-c55f06728508"/>
    <ds:schemaRef ds:uri="39d86da6-136f-4bbf-bde7-6342502e9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2044</TotalTime>
  <Words>1928</Words>
  <Application>Microsoft Office PowerPoint</Application>
  <PresentationFormat>Widescreen</PresentationFormat>
  <Paragraphs>346</Paragraphs>
  <Slides>41</Slides>
  <Notes>36</Notes>
  <HiddenSlides>11</HiddenSlides>
  <MMClips>0</MMClips>
  <ScaleCrop>false</ScaleCrop>
  <HeadingPairs>
    <vt:vector size="4" baseType="variant">
      <vt:variant>
        <vt:lpstr>Theme</vt:lpstr>
      </vt:variant>
      <vt:variant>
        <vt:i4>13</vt:i4>
      </vt:variant>
      <vt:variant>
        <vt:lpstr>Slide Titles</vt:lpstr>
      </vt:variant>
      <vt:variant>
        <vt:i4>41</vt:i4>
      </vt:variant>
    </vt:vector>
  </HeadingPairs>
  <TitlesOfParts>
    <vt:vector size="54" baseType="lpstr">
      <vt:lpstr>Lys med mønster</vt:lpstr>
      <vt:lpstr>Mørk med mønster</vt:lpstr>
      <vt:lpstr>6_Mørk med mønster</vt:lpstr>
      <vt:lpstr>8_Mørk med mønster</vt:lpstr>
      <vt:lpstr>3_Mørk med mønster</vt:lpstr>
      <vt:lpstr>9_Mørk med mønster</vt:lpstr>
      <vt:lpstr>5_Mørk med mønster</vt:lpstr>
      <vt:lpstr>2_Mørk med mønster</vt:lpstr>
      <vt:lpstr>1_Mørk med mønster</vt:lpstr>
      <vt:lpstr>4_Mørk med mønster</vt:lpstr>
      <vt:lpstr>7_Mørk med mønster</vt:lpstr>
      <vt:lpstr>Lys uten mønster</vt:lpstr>
      <vt:lpstr>PA Consulting</vt:lpstr>
      <vt:lpstr>Mal for prosjektpresentasjon   En prosjektpresentasjon brukes for å engasjere og forankre prosjektet blant ledere og ansatte. Denne presentasjonsmalen hjelper dere med å oppsummere utfordringsbildet, overordnede mål og planen videre for prosjektet. Her kan du laste ned en mal med tips og eksempler på hvordan dere kan lage en prosjektpresentasjon. </vt:lpstr>
      <vt:lpstr>Forklaring:</vt:lpstr>
      <vt:lpstr>Innhold i presentasjonen</vt:lpstr>
      <vt:lpstr>UTFORDRINGSBILDE</vt:lpstr>
      <vt:lpstr>PowerPoint Presentation</vt:lpstr>
      <vt:lpstr>Kort om problemet</vt:lpstr>
      <vt:lpstr>Eks: </vt:lpstr>
      <vt:lpstr>Eks: </vt:lpstr>
      <vt:lpstr>Eksempel </vt:lpstr>
      <vt:lpstr>Eksempel</vt:lpstr>
      <vt:lpstr>VISJON – MÅL</vt:lpstr>
      <vt:lpstr>Visjon eller ambisjon</vt:lpstr>
      <vt:lpstr>PowerPoint Presentation</vt:lpstr>
      <vt:lpstr>SMARTE MÅL</vt:lpstr>
      <vt:lpstr>Eks visjon</vt:lpstr>
      <vt:lpstr>Eksempel</vt:lpstr>
      <vt:lpstr>PowerPoint Presentation</vt:lpstr>
      <vt:lpstr>PowerPoint Presentation</vt:lpstr>
      <vt:lpstr>GEVINSTER</vt:lpstr>
      <vt:lpstr>PowerPoint Presentation</vt:lpstr>
      <vt:lpstr>PowerPoint Presentation</vt:lpstr>
      <vt:lpstr>Kartlegge gevinster</vt:lpstr>
      <vt:lpstr>INTERESSENTER</vt:lpstr>
      <vt:lpstr>Hvem er de viktigste interessentene i prosjektet?</vt:lpstr>
      <vt:lpstr>PowerPoint Presentation</vt:lpstr>
      <vt:lpstr>HVA GJØR ANDRE?</vt:lpstr>
      <vt:lpstr>Relevante prosjekter </vt:lpstr>
      <vt:lpstr>PROSJEKTGRUPPA</vt:lpstr>
      <vt:lpstr>Hvem er i prosjektgruppa</vt:lpstr>
      <vt:lpstr>FREMDRIFTSPLAN</vt:lpstr>
      <vt:lpstr>Tidslinje og milepæler</vt:lpstr>
      <vt:lpstr>PRAKTISK</vt:lpstr>
      <vt:lpstr>Arbeidsverktøy</vt:lpstr>
      <vt:lpstr>Arbeidsform</vt:lpstr>
      <vt:lpstr>Viktige avklaringer og veien videre</vt:lpstr>
      <vt:lpstr>PowerPoint Presentation</vt:lpstr>
      <vt:lpstr>Illustrasjoner og bilder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InnoMed 2020</dc:title>
  <dc:creator>Trude Arntsen</dc:creator>
  <cp:lastModifiedBy>Signe Jerving</cp:lastModifiedBy>
  <cp:revision>69</cp:revision>
  <dcterms:created xsi:type="dcterms:W3CDTF">2020-03-31T14:00:41Z</dcterms:created>
  <dcterms:modified xsi:type="dcterms:W3CDTF">2022-08-28T18:08:05Z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0x0101001A5BF609FE1DF74FA20052C9994C0957</vt:lpwstr>
  </property>
  <property fmtid="{D5CDD505-2E9C-101B-9397-08002B2CF9AE}" pid="3" name="MediaServiceImageTags">
    <vt:lpwstr/>
  </property>
</Properties>
</file>